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1" r:id="rId3"/>
    <p:sldId id="363" r:id="rId4"/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21" r:id="rId1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58" autoAdjust="0"/>
  </p:normalViewPr>
  <p:slideViewPr>
    <p:cSldViewPr>
      <p:cViewPr varScale="1">
        <p:scale>
          <a:sx n="165" d="100"/>
          <a:sy n="165" d="100"/>
        </p:scale>
        <p:origin x="12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1984" y="-6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defTabSz="932825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4" y="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algn="r" defTabSz="932825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8725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defTabSz="932825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4" y="8838725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algn="r" defTabSz="932825" eaLnBrk="1" hangingPunct="1">
              <a:defRPr sz="1200">
                <a:latin typeface="Tahoma" pitchFamily="34" charset="0"/>
              </a:defRPr>
            </a:lvl1pPr>
          </a:lstStyle>
          <a:p>
            <a:fld id="{33CCCD95-772A-43CE-8A08-83F2CCF99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4" y="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20951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8725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4" y="8838725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fld id="{89FFF797-EA72-4D9D-B9DB-B7FF0408A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91EB5-CDE1-4F81-9F1E-C9C8279B03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CB207-E371-4A79-86B7-2C0F37AC63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8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0867-BCD7-4DE1-8FAB-C1E2AF37A5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52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AC92-5F15-4255-BC2A-4CF61B1865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6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F8A56-89D4-489A-BBE9-CA89B70D85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38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8BFA-A3BD-45AC-B9EC-9244D9765B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98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0A6A8-F331-4339-B06A-D68CFACE02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00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A516-18D4-4516-AA33-4E72EA565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8A08-EB6B-4E91-B14A-D007D777A1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9EB6B-BD49-43B7-845A-B76830470C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90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57F08-8C3C-4504-8F29-8339D6EA88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31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1804-0571-441F-9300-2C6A2CD2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77724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Buckner Boulevard Special Purpose District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PD 366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50834" y="2438400"/>
            <a:ext cx="3842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Community Meeting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May 18, 2016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6:00 P.M. 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Prairie Creek Library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Presented by: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Sustainable Development and Construction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custom business center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feed store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tool or equipment rental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library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community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auto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5831" y="3886200"/>
            <a:ext cx="5986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371600" y="1752600"/>
            <a:ext cx="454231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94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vehicle engine repair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electronics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tool or equipment rental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library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community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auto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8800" y="4191000"/>
            <a:ext cx="5986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219200" y="1371600"/>
            <a:ext cx="609601" cy="2819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2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77724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Buckner Boulevard Special Purpose District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PD 366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Authorized Hearing Process:</a:t>
            </a:r>
            <a:endParaRPr lang="en-US" u="sng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Neighborhood Meeting presentation of current 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Meetings with Steering Committee to develop proposed zoning amendments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Neighborhood meeting to finalize proposed zoning amendments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City Plan Commission public hearing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City Council public hearing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9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effectLst/>
              </a:rPr>
              <a:t>Questions</a:t>
            </a:r>
            <a:r>
              <a:rPr lang="en-US" sz="4400" b="1" dirty="0">
                <a:solidFill>
                  <a:schemeClr val="bg1"/>
                </a:solidFill>
                <a:effectLst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2133600" cy="365125"/>
          </a:xfrm>
        </p:spPr>
        <p:txBody>
          <a:bodyPr/>
          <a:lstStyle/>
          <a:p>
            <a:pPr algn="l"/>
            <a:fld id="{C4F15661-1D10-4BD3-A638-30A2C70101C4}" type="slidenum">
              <a:rPr lang="en-US" smtClean="0"/>
              <a:pPr algn="l"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77724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Buckner Boulevard Special Purpose District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PD 366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PD 366 was established by the Dallas City Council on February 26,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properties are generally located along both sides of Buckner Boulevard from </a:t>
            </a:r>
            <a:r>
              <a:rPr lang="en-US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Heinan</a:t>
            </a: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Drive and Hoyle Avenue on the north to the T.&amp;N.O. Railroad on the south, and along Lake June Rd between </a:t>
            </a:r>
            <a:r>
              <a:rPr lang="en-US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Carbona</a:t>
            </a: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Drive on the west and Pleasant Drive on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Approximately 407.945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on January 7, 2016, City Plan Commission authorized a public hearing to determine the proper zoning for Planned Development District 366.</a:t>
            </a:r>
          </a:p>
        </p:txBody>
      </p:sp>
    </p:spTree>
    <p:extLst>
      <p:ext uri="{BB962C8B-B14F-4D97-AF65-F5344CB8AC3E}">
        <p14:creationId xmlns:p14="http://schemas.microsoft.com/office/powerpoint/2010/main" val="1001746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77724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Buckner Boulevard Special Purpose District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PD 366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PD is divided into 7 subareas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Subarea 1A and 5 must comply to development and use of a Development Plan </a:t>
            </a:r>
          </a:p>
        </p:txBody>
      </p:sp>
    </p:spTree>
    <p:extLst>
      <p:ext uri="{BB962C8B-B14F-4D97-AF65-F5344CB8AC3E}">
        <p14:creationId xmlns:p14="http://schemas.microsoft.com/office/powerpoint/2010/main" val="11912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Subarea 1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crop production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vehicle engine repair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electronics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tool or equipment rental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library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community service center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medical clinic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auto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restaurant </a:t>
            </a: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371600" y="2057400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057400"/>
            <a:ext cx="595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219200" y="1600200"/>
            <a:ext cx="609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295400" y="685800"/>
            <a:ext cx="5334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6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7177" y="123347"/>
            <a:ext cx="434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1A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catering service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electronics service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center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Institutional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library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community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business school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8800" y="2362200"/>
            <a:ext cx="595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203314" y="1752600"/>
            <a:ext cx="625486" cy="6181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82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catering service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tool or equipment rental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community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auto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Wholesale Distribution and Storage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auto auction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Mini-warehouse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295400" y="2667000"/>
            <a:ext cx="533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667000"/>
            <a:ext cx="595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203314" y="1865313"/>
            <a:ext cx="619548" cy="801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197376" y="1143000"/>
            <a:ext cx="625486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0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Uses allowed in LI (Light Industrial)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catering service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technical school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tool or equipment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rental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Industrial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industrial (inside)for Mfr.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Institutional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medical clinic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Retail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furniture store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nursery or plant sales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2862" y="2971800"/>
            <a:ext cx="595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203314" y="457200"/>
            <a:ext cx="619548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73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Uses allowed in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 (Industrial Mfr.)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catering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tool or equipment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rental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Industrial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i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ndustrial (inside)for Mfr.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outside salvage/ reclamation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furniture store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general merchandise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restaurant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19893" y="3276600"/>
            <a:ext cx="5986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68631" y="3267075"/>
            <a:ext cx="451262" cy="23757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22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PD_366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3347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Subareas and Permitted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Subarea </a:t>
            </a:r>
            <a:r>
              <a:rPr lang="en-US" sz="16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endParaRPr lang="en-US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Agriculture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crop production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Commercial and Business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catering service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electronics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technical school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Institutional and Community Service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adult day care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child care facility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library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community service center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office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financial institutions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medical clinic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Retail and Personal Service 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furniture store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dry cleaning store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personal service uses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restaurant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68712" y="1944460"/>
            <a:ext cx="5744052" cy="210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0" y="123347"/>
            <a:ext cx="1744610" cy="44948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19893" y="3581400"/>
            <a:ext cx="5986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447800" y="3581400"/>
            <a:ext cx="372093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1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feb91a06c9919b6e12607075502312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fff7a9b485545aed709d839c9ac1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BCA94-971C-4FB4-9C27-5556F9FFC410}"/>
</file>

<file path=customXml/itemProps2.xml><?xml version="1.0" encoding="utf-8"?>
<ds:datastoreItem xmlns:ds="http://schemas.openxmlformats.org/officeDocument/2006/customXml" ds:itemID="{487EF2B8-DA1A-4502-B6FF-93EC9915585A}"/>
</file>

<file path=customXml/itemProps3.xml><?xml version="1.0" encoding="utf-8"?>
<ds:datastoreItem xmlns:ds="http://schemas.openxmlformats.org/officeDocument/2006/customXml" ds:itemID="{76D0A3EA-97C8-471D-9E40-A245E922F3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7745</TotalTime>
  <Words>297</Words>
  <Application>Microsoft Office PowerPoint</Application>
  <PresentationFormat>On-screen Show (4:3)</PresentationFormat>
  <Paragraphs>234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Office Theme</vt:lpstr>
      <vt:lpstr>PD_366</vt:lpstr>
      <vt:lpstr>PD_366</vt:lpstr>
      <vt:lpstr>PD_366</vt:lpstr>
      <vt:lpstr>PD_366</vt:lpstr>
      <vt:lpstr>PD_366</vt:lpstr>
      <vt:lpstr>PD_366</vt:lpstr>
      <vt:lpstr>PD_366</vt:lpstr>
      <vt:lpstr>PD_366</vt:lpstr>
      <vt:lpstr>PD_366</vt:lpstr>
      <vt:lpstr>PD_366</vt:lpstr>
      <vt:lpstr>PD_366</vt:lpstr>
      <vt:lpstr>PD_366</vt:lpstr>
      <vt:lpstr>Questions?</vt:lpstr>
    </vt:vector>
  </TitlesOfParts>
  <Company>City of Dallas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Districts</dc:title>
  <dc:creator>tracey.cox</dc:creator>
  <cp:lastModifiedBy>Martinez, Jose E</cp:lastModifiedBy>
  <cp:revision>280</cp:revision>
  <cp:lastPrinted>2016-04-28T16:50:53Z</cp:lastPrinted>
  <dcterms:created xsi:type="dcterms:W3CDTF">2006-11-14T18:19:00Z</dcterms:created>
  <dcterms:modified xsi:type="dcterms:W3CDTF">2016-05-17T22:00:22Z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