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7" r:id="rId4"/>
    <p:sldId id="259" r:id="rId5"/>
    <p:sldId id="283" r:id="rId6"/>
    <p:sldId id="284" r:id="rId7"/>
    <p:sldId id="285" r:id="rId8"/>
    <p:sldId id="290" r:id="rId9"/>
    <p:sldId id="291" r:id="rId10"/>
    <p:sldId id="286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10" d="100"/>
          <a:sy n="110" d="100"/>
        </p:scale>
        <p:origin x="2112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49B0-4618-4979-9B37-74B7297F6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C4A47-4BAF-41C3-8746-93C08E9B6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B4EE-96B1-455C-92C1-3F4CA56A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8BFE8-0CB4-4784-9881-422FE156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A3C3-1770-40F5-8DE3-49B30C0C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8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D896-7F9D-4673-953F-7D22FA6B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1A1FF-2378-421D-AF7F-7234E0C03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5F44D-A2F9-4B1A-A573-E94F7812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F840-1D98-48C3-A195-54E795BA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B4B7E-B53D-4174-83BE-088548E6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DC816-2D5A-4942-9D3C-5D048EA65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654E4-D4DA-4305-AC6D-1C21CC997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32F6-8E38-4749-83A1-826FD9D6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E1359-0766-4759-989A-11736F16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DD5C2-5C6C-492E-A86D-FA2C26BB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0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01E9-0C26-4E26-BF8E-45FCA483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417F-FEDD-4E1D-B198-7B388903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AC913-CAFB-4F12-92EA-FC9B9346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93DBD-AE8C-44CE-A858-97ED83EE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8234-96EA-40B8-9632-07DF8B39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BDA6-7107-48D3-92C2-914BA270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8BFD0-D4F6-4179-A2F3-F79E6483B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B08E5-1C32-4448-AA55-C102F7C5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0A0-FD0B-4C1E-A63F-F3C14EF1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4DBC-2A40-4786-8906-F35EE0EA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2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B216-EC8B-4B7E-81EF-DA39A48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CA02-15BF-432A-8C01-71275AAAC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49255-4ED8-4FE1-BC06-6390B59F9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82053-CE6C-49A8-8C10-F34967D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C291E-B1DE-462C-A542-86B845A4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87F48-217E-496F-83D1-522C1148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5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1A1F-4993-4CF6-8919-A1194D1F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351D8-233C-4C55-8E4F-0AFADB04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FBA35-D351-4317-9569-F224EE668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3ACEB-DF1B-44B1-9145-EC69292F1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41328-3664-4482-BB3A-3F7300DE0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D0560-D48C-4F43-BBC1-CEC0E30C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C08C2-6873-4193-A70F-8F3874A4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DBA20-3F00-450D-BCE9-A9F3487E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CC08-F0DD-4F1F-AE82-A0D6D27C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D4463-97A1-4660-910F-2F1D6F3B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08347-3A09-492D-A8A2-6AC6E5B2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C1C75-6331-4300-B90F-F899FEBD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6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0DAE2-8DEA-424E-9FB9-8F3FA34B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B14BA-020B-4358-8956-CC80855C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4C83E-24F4-4AB4-AA64-9E376F6E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52B7-706B-4323-84BE-96C31EA8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38661-FDA5-4D44-802E-3473D29F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79F0C-7515-47E5-9E37-50047A71A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8CD82-9735-4A69-9D1A-61CF41E7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20ECF-527B-422E-82C9-89217238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88413-2612-4EA6-AB6F-82E2BA3E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EB90-955F-4850-BF8B-244E1113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E43F0-7DCA-43DB-9B4D-FF5221786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5C589-FF0E-46FF-BD35-DE3637648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EFB82-6C5B-47E7-997F-F14B28FA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A9CCA-9FAA-45EF-BDC5-2E33AF9F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994AF-E7B1-4C3B-9E4D-1B8436FB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47685-6745-4A70-858B-878B94C1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997BF-4B33-4010-B83C-66800553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EB5E6-6144-4545-8986-3EBBB8517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AC44-4F0E-4C4A-9DF6-3FF0FD46C02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B160-5D0D-4872-BE67-B207F8A78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3AC3-C434-48EE-8AE4-692816021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A7ED-A599-4698-B736-0955AD3F9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43631-586F-427A-9ACF-E4917192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18" y="9038"/>
            <a:ext cx="8478370" cy="68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6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ABDFF-BD3C-4910-B9F9-576D7BD2D5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" y="1207518"/>
            <a:ext cx="6076539" cy="421792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60CF73-24AC-4161-9716-35E3485A6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207518"/>
            <a:ext cx="6014587" cy="4217921"/>
          </a:xfrm>
        </p:spPr>
      </p:pic>
    </p:spTree>
    <p:extLst>
      <p:ext uri="{BB962C8B-B14F-4D97-AF65-F5344CB8AC3E}">
        <p14:creationId xmlns:p14="http://schemas.microsoft.com/office/powerpoint/2010/main" val="269420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F2DCE-B252-41A0-89AA-476002404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9577"/>
            <a:ext cx="6019800" cy="5054434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8E3CD0-7C8E-49EB-A746-28E7B46640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44" y="823851"/>
            <a:ext cx="6063756" cy="5054433"/>
          </a:xfrm>
        </p:spPr>
      </p:pic>
    </p:spTree>
    <p:extLst>
      <p:ext uri="{BB962C8B-B14F-4D97-AF65-F5344CB8AC3E}">
        <p14:creationId xmlns:p14="http://schemas.microsoft.com/office/powerpoint/2010/main" val="301853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90F90B-05C8-4B12-8DDA-519F8A74A5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" y="700445"/>
            <a:ext cx="5673206" cy="5665403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B1AF8A-2A43-4ED9-B2FF-FE5975F0D4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3" y="694866"/>
            <a:ext cx="6028464" cy="5670982"/>
          </a:xfrm>
        </p:spPr>
      </p:pic>
    </p:spTree>
    <p:extLst>
      <p:ext uri="{BB962C8B-B14F-4D97-AF65-F5344CB8AC3E}">
        <p14:creationId xmlns:p14="http://schemas.microsoft.com/office/powerpoint/2010/main" val="52827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D728F-700F-4F64-A979-33EA7106A4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77"/>
            <a:ext cx="5965372" cy="5840226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C38514-28AF-4510-9275-8B5A06597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80" y="467569"/>
            <a:ext cx="5987611" cy="5819733"/>
          </a:xfrm>
        </p:spPr>
      </p:pic>
    </p:spTree>
    <p:extLst>
      <p:ext uri="{BB962C8B-B14F-4D97-AF65-F5344CB8AC3E}">
        <p14:creationId xmlns:p14="http://schemas.microsoft.com/office/powerpoint/2010/main" val="392529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A28E9D-FFC8-42AD-826A-2BBB6D2C96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" y="2239645"/>
            <a:ext cx="5971517" cy="235286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D98686-A19F-43E6-BC10-3E1355C85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9645"/>
            <a:ext cx="5888041" cy="2378709"/>
          </a:xfrm>
        </p:spPr>
      </p:pic>
    </p:spTree>
    <p:extLst>
      <p:ext uri="{BB962C8B-B14F-4D97-AF65-F5344CB8AC3E}">
        <p14:creationId xmlns:p14="http://schemas.microsoft.com/office/powerpoint/2010/main" val="19850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18116B1-135B-42F2-A7CD-4C9CD6846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1228"/>
          <a:stretch/>
        </p:blipFill>
        <p:spPr>
          <a:xfrm>
            <a:off x="0" y="779490"/>
            <a:ext cx="5992821" cy="562630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504A200-B385-4980-9531-410D0D816F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12" y="779490"/>
            <a:ext cx="5823714" cy="5626300"/>
          </a:xfrm>
        </p:spPr>
      </p:pic>
    </p:spTree>
    <p:extLst>
      <p:ext uri="{BB962C8B-B14F-4D97-AF65-F5344CB8AC3E}">
        <p14:creationId xmlns:p14="http://schemas.microsoft.com/office/powerpoint/2010/main" val="240150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718675-134D-4530-8EB7-4021FD48AD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" y="404445"/>
            <a:ext cx="5726206" cy="631351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733E07-5671-477C-BEC5-EE72E8263B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27" y="404445"/>
            <a:ext cx="5744095" cy="5868607"/>
          </a:xfrm>
        </p:spPr>
      </p:pic>
    </p:spTree>
    <p:extLst>
      <p:ext uri="{BB962C8B-B14F-4D97-AF65-F5344CB8AC3E}">
        <p14:creationId xmlns:p14="http://schemas.microsoft.com/office/powerpoint/2010/main" val="187000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44882E-BEEF-4EEF-9A2C-EB2559C01A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80"/>
            <a:ext cx="6096000" cy="6364669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144AEF-FC61-40C4-B17D-0B3893E58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01" y="234326"/>
            <a:ext cx="5916577" cy="6331938"/>
          </a:xfrm>
        </p:spPr>
      </p:pic>
    </p:spTree>
    <p:extLst>
      <p:ext uri="{BB962C8B-B14F-4D97-AF65-F5344CB8AC3E}">
        <p14:creationId xmlns:p14="http://schemas.microsoft.com/office/powerpoint/2010/main" val="418097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CB6EC9-4990-4640-A595-B31C9A2F0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140"/>
            <a:ext cx="6038616" cy="5177056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55FDDE-2926-4C93-A87C-27D2E8441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34" y="846953"/>
            <a:ext cx="5921865" cy="5170243"/>
          </a:xfrm>
        </p:spPr>
      </p:pic>
    </p:spTree>
    <p:extLst>
      <p:ext uri="{BB962C8B-B14F-4D97-AF65-F5344CB8AC3E}">
        <p14:creationId xmlns:p14="http://schemas.microsoft.com/office/powerpoint/2010/main" val="20029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9E44AC-B4E1-48A6-9ABA-2B85897BCC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8206"/>
            <a:ext cx="6019800" cy="3879088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333EF0-0A4C-4D19-8717-6CF2E5352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28206"/>
            <a:ext cx="5967828" cy="3879087"/>
          </a:xfrm>
        </p:spPr>
      </p:pic>
    </p:spTree>
    <p:extLst>
      <p:ext uri="{BB962C8B-B14F-4D97-AF65-F5344CB8AC3E}">
        <p14:creationId xmlns:p14="http://schemas.microsoft.com/office/powerpoint/2010/main" val="343948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C9459-BE96-438D-B460-51173914F2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0505" r="9958" b="9048"/>
          <a:stretch/>
        </p:blipFill>
        <p:spPr>
          <a:xfrm rot="5400000">
            <a:off x="-317630" y="963516"/>
            <a:ext cx="6748683" cy="496388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E2C35C-3826-44B9-A07A-1491D7D5E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6320" r="8537" b="7787"/>
          <a:stretch/>
        </p:blipFill>
        <p:spPr>
          <a:xfrm rot="5400000">
            <a:off x="5610102" y="896648"/>
            <a:ext cx="6762994" cy="5111931"/>
          </a:xfrm>
        </p:spPr>
      </p:pic>
    </p:spTree>
    <p:extLst>
      <p:ext uri="{BB962C8B-B14F-4D97-AF65-F5344CB8AC3E}">
        <p14:creationId xmlns:p14="http://schemas.microsoft.com/office/powerpoint/2010/main" val="414671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5017B-4067-4BAA-A0FC-0C2D2AD60B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" y="869766"/>
            <a:ext cx="6022377" cy="5017227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7A999A-632E-4091-BF1B-712EA02D5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5" y="878475"/>
            <a:ext cx="6062482" cy="5017227"/>
          </a:xfrm>
        </p:spPr>
      </p:pic>
    </p:spTree>
    <p:extLst>
      <p:ext uri="{BB962C8B-B14F-4D97-AF65-F5344CB8AC3E}">
        <p14:creationId xmlns:p14="http://schemas.microsoft.com/office/powerpoint/2010/main" val="347618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2439A4BA3344C98504EA04A1E87A3" ma:contentTypeVersion="0" ma:contentTypeDescription="Create a new document." ma:contentTypeScope="" ma:versionID="feb91a06c9919b6e12607075502312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fff7a9b485545aed709d839c9ac1c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EEE2E7-30F5-4AD8-B500-C598C4A5C772}"/>
</file>

<file path=customXml/itemProps2.xml><?xml version="1.0" encoding="utf-8"?>
<ds:datastoreItem xmlns:ds="http://schemas.openxmlformats.org/officeDocument/2006/customXml" ds:itemID="{92BF4645-F860-479E-B17B-C46D6107B343}"/>
</file>

<file path=customXml/itemProps3.xml><?xml version="1.0" encoding="utf-8"?>
<ds:datastoreItem xmlns:ds="http://schemas.openxmlformats.org/officeDocument/2006/customXml" ds:itemID="{0E97A031-6421-4E40-839A-A3B2231AA909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Warren, Nathan R</dc:creator>
  <cp:lastModifiedBy>Warren, Nathan R</cp:lastModifiedBy>
  <cp:revision>7</cp:revision>
  <dcterms:created xsi:type="dcterms:W3CDTF">2018-07-26T15:54:52Z</dcterms:created>
  <dcterms:modified xsi:type="dcterms:W3CDTF">2018-07-26T17:02:46Z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0x01010077B2439A4BA3344C98504EA04A1E87A3</vt:lpwstr>
  </property>
</Properties>
</file>