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412" r:id="rId3"/>
    <p:sldId id="441" r:id="rId4"/>
    <p:sldId id="442" r:id="rId5"/>
    <p:sldId id="443" r:id="rId6"/>
    <p:sldId id="487" r:id="rId7"/>
    <p:sldId id="488" r:id="rId8"/>
    <p:sldId id="444" r:id="rId9"/>
    <p:sldId id="489" r:id="rId10"/>
    <p:sldId id="456" r:id="rId11"/>
    <p:sldId id="486" r:id="rId12"/>
    <p:sldId id="484" r:id="rId13"/>
    <p:sldId id="485" r:id="rId14"/>
    <p:sldId id="481" r:id="rId15"/>
    <p:sldId id="490" r:id="rId16"/>
    <p:sldId id="471" r:id="rId17"/>
    <p:sldId id="472" r:id="rId18"/>
    <p:sldId id="440" r:id="rId19"/>
    <p:sldId id="473" r:id="rId20"/>
    <p:sldId id="480" r:id="rId21"/>
    <p:sldId id="477" r:id="rId22"/>
    <p:sldId id="478" r:id="rId23"/>
    <p:sldId id="479" r:id="rId24"/>
    <p:sldId id="482" r:id="rId25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3" autoAdjust="0"/>
    <p:restoredTop sz="86277" autoAdjust="0"/>
  </p:normalViewPr>
  <p:slideViewPr>
    <p:cSldViewPr snapToGrid="0">
      <p:cViewPr varScale="1">
        <p:scale>
          <a:sx n="140" d="100"/>
          <a:sy n="140" d="100"/>
        </p:scale>
        <p:origin x="22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5797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5797"/>
          </a:xfrm>
          <a:prstGeom prst="rect">
            <a:avLst/>
          </a:prstGeom>
        </p:spPr>
        <p:txBody>
          <a:bodyPr vert="horz" lIns="92511" tIns="46256" rIns="92511" bIns="46256" rtlCol="0"/>
          <a:lstStyle>
            <a:lvl1pPr algn="r">
              <a:defRPr sz="1200"/>
            </a:lvl1pPr>
          </a:lstStyle>
          <a:p>
            <a:fld id="{FD139B90-EDBF-4EDB-9784-2F9C2E3845C8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1" tIns="46256" rIns="92511" bIns="462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67782"/>
            <a:ext cx="5588000" cy="3655456"/>
          </a:xfrm>
          <a:prstGeom prst="rect">
            <a:avLst/>
          </a:prstGeom>
        </p:spPr>
        <p:txBody>
          <a:bodyPr vert="horz" lIns="92511" tIns="46256" rIns="92511" bIns="4625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5796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5796"/>
          </a:xfrm>
          <a:prstGeom prst="rect">
            <a:avLst/>
          </a:prstGeom>
        </p:spPr>
        <p:txBody>
          <a:bodyPr vert="horz" lIns="92511" tIns="46256" rIns="92511" bIns="46256" rtlCol="0" anchor="b"/>
          <a:lstStyle>
            <a:lvl1pPr algn="r">
              <a:defRPr sz="1200"/>
            </a:lvl1pPr>
          </a:lstStyle>
          <a:p>
            <a:fld id="{2A4ECAD6-AB4E-46C2-B52E-06A5F201A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ECAD6-AB4E-46C2-B52E-06A5F201A5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93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90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199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186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88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D3F2F70-7696-482C-B50D-2A5A2DBF9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48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51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A894F0D-373A-469E-B447-5B97A8753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46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A894F0D-373A-469E-B447-5B97A8753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30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830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53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DEDB072-786A-40DE-86F7-23C149824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612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ECAD6-AB4E-46C2-B52E-06A5F201A5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9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7C19D7B-F4B5-496B-A8AD-622A6961A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8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98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F35A450-88A5-42C3-AC66-A56F3EF29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images when you google “mixed use walkable”</a:t>
            </a:r>
          </a:p>
        </p:txBody>
      </p:sp>
    </p:spTree>
    <p:extLst>
      <p:ext uri="{BB962C8B-B14F-4D97-AF65-F5344CB8AC3E}">
        <p14:creationId xmlns:p14="http://schemas.microsoft.com/office/powerpoint/2010/main" val="101166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14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48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2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3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1" y="1849437"/>
            <a:ext cx="3886208" cy="35539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Date</a:t>
            </a:r>
          </a:p>
        </p:txBody>
      </p:sp>
    </p:spTree>
    <p:extLst>
      <p:ext uri="{BB962C8B-B14F-4D97-AF65-F5344CB8AC3E}">
        <p14:creationId xmlns:p14="http://schemas.microsoft.com/office/powerpoint/2010/main" val="140244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ep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Date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444304" y="2133600"/>
            <a:ext cx="3027362" cy="2933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43642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272760"/>
            <a:ext cx="7886700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8306601" cy="332764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6515"/>
            <a:ext cx="9144000" cy="155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43" y="5557396"/>
            <a:ext cx="1133208" cy="10363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408" y="6224505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Key Focus Area(s)</a:t>
            </a:r>
          </a:p>
        </p:txBody>
      </p:sp>
    </p:spTree>
    <p:extLst>
      <p:ext uri="{BB962C8B-B14F-4D97-AF65-F5344CB8AC3E}">
        <p14:creationId xmlns:p14="http://schemas.microsoft.com/office/powerpoint/2010/main" val="266931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50" y="272760"/>
            <a:ext cx="7886700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8306601" cy="332764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6515"/>
            <a:ext cx="9144000" cy="155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43" y="5557396"/>
            <a:ext cx="1133208" cy="10363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408" y="6224505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Key Focus Area(s)</a:t>
            </a:r>
          </a:p>
        </p:txBody>
      </p:sp>
    </p:spTree>
    <p:extLst>
      <p:ext uri="{BB962C8B-B14F-4D97-AF65-F5344CB8AC3E}">
        <p14:creationId xmlns:p14="http://schemas.microsoft.com/office/powerpoint/2010/main" val="383228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0049" y="272760"/>
            <a:ext cx="8050267" cy="537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49" y="1060882"/>
            <a:ext cx="4161441" cy="4245633"/>
          </a:xfrm>
        </p:spPr>
        <p:txBody>
          <a:bodyPr/>
          <a:lstStyle>
            <a:lvl1pPr>
              <a:buClr>
                <a:srgbClr val="669900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06515"/>
            <a:ext cx="9144000" cy="155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43" y="5557396"/>
            <a:ext cx="1133208" cy="103633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5408" y="6224505"/>
            <a:ext cx="6792393" cy="3597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List Key Focus Area(s)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876800" y="1060882"/>
            <a:ext cx="3573517" cy="3511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9284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Dep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Date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444304" y="2133600"/>
            <a:ext cx="3027362" cy="2933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Insert Approved Department Logo</a:t>
            </a:r>
          </a:p>
        </p:txBody>
      </p:sp>
    </p:spTree>
    <p:extLst>
      <p:ext uri="{BB962C8B-B14F-4D97-AF65-F5344CB8AC3E}">
        <p14:creationId xmlns:p14="http://schemas.microsoft.com/office/powerpoint/2010/main" val="423906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4716"/>
            <a:ext cx="6766034" cy="742649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3" y="4254782"/>
            <a:ext cx="9144793" cy="26032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673" y="3747650"/>
            <a:ext cx="378899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63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Name, Title, Department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1" y="1849437"/>
            <a:ext cx="3886208" cy="355397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55750"/>
            <a:ext cx="4432300" cy="1155700"/>
          </a:xfrm>
        </p:spPr>
        <p:txBody>
          <a:bodyPr/>
          <a:lstStyle>
            <a:lvl1pPr marL="0" indent="0">
              <a:buNone/>
              <a:defRPr b="1">
                <a:solidFill>
                  <a:srgbClr val="063F88"/>
                </a:solidFill>
              </a:defRPr>
            </a:lvl1pPr>
          </a:lstStyle>
          <a:p>
            <a:pPr lvl="0"/>
            <a:r>
              <a:rPr lang="en-US" dirty="0"/>
              <a:t>Committee Name,           Date</a:t>
            </a:r>
          </a:p>
        </p:txBody>
      </p:sp>
    </p:spTree>
    <p:extLst>
      <p:ext uri="{BB962C8B-B14F-4D97-AF65-F5344CB8AC3E}">
        <p14:creationId xmlns:p14="http://schemas.microsoft.com/office/powerpoint/2010/main" val="260744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5454-CA32-47AB-AC14-D1A3FFF3631C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37C7-F194-489A-ABE0-63489D6B2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9" r:id="rId4"/>
    <p:sldLayoutId id="2147483670" r:id="rId5"/>
    <p:sldLayoutId id="2147483673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athan.warren@dallascityhall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allascityhall.com/departments/pnv/Pages/Code-Amendments.asp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781" y="763730"/>
            <a:ext cx="8620219" cy="742649"/>
          </a:xfrm>
        </p:spPr>
        <p:txBody>
          <a:bodyPr/>
          <a:lstStyle/>
          <a:p>
            <a:r>
              <a:rPr lang="en-US" sz="4400" dirty="0"/>
              <a:t>Article XIII – Form Districts Community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781" y="4146235"/>
            <a:ext cx="3788990" cy="1655762"/>
          </a:xfrm>
        </p:spPr>
        <p:txBody>
          <a:bodyPr/>
          <a:lstStyle/>
          <a:p>
            <a:r>
              <a:rPr lang="en-US" dirty="0"/>
              <a:t>Nathan Warren</a:t>
            </a:r>
          </a:p>
          <a:p>
            <a:r>
              <a:rPr lang="en-US" dirty="0"/>
              <a:t>Senior Planner</a:t>
            </a:r>
          </a:p>
          <a:p>
            <a:r>
              <a:rPr lang="en-US" dirty="0"/>
              <a:t>Current Planning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3781" y="2339522"/>
            <a:ext cx="4432300" cy="1155700"/>
          </a:xfrm>
        </p:spPr>
        <p:txBody>
          <a:bodyPr/>
          <a:lstStyle/>
          <a:p>
            <a:r>
              <a:rPr lang="en-US" dirty="0" err="1"/>
              <a:t>Hitt</a:t>
            </a:r>
            <a:r>
              <a:rPr lang="en-US" dirty="0"/>
              <a:t> Auditorium</a:t>
            </a:r>
          </a:p>
          <a:p>
            <a:r>
              <a:rPr lang="en-US" dirty="0"/>
              <a:t>March 20, 2019</a:t>
            </a:r>
          </a:p>
        </p:txBody>
      </p:sp>
    </p:spTree>
    <p:extLst>
      <p:ext uri="{BB962C8B-B14F-4D97-AF65-F5344CB8AC3E}">
        <p14:creationId xmlns:p14="http://schemas.microsoft.com/office/powerpoint/2010/main" val="2406728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Street Designation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806879" cy="37104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There are three types of streets in Article XIII: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dirty="0"/>
              <a:t>Primary Streets</a:t>
            </a:r>
          </a:p>
          <a:p>
            <a:pPr lvl="2" algn="just"/>
            <a:r>
              <a:rPr lang="en-US" dirty="0"/>
              <a:t>PRIMARY STREET means the principal frontage for a building site, as defined during site plan review. Any street designated with a -SH overlay is a primary street. 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dirty="0"/>
              <a:t>Side Streets</a:t>
            </a:r>
          </a:p>
          <a:p>
            <a:pPr lvl="2" algn="just"/>
            <a:r>
              <a:rPr lang="en-US" dirty="0"/>
              <a:t>SIDE STREET means a frontage that is not a primary street, as defined during site plan review.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dirty="0"/>
              <a:t>Service Streets</a:t>
            </a:r>
          </a:p>
          <a:p>
            <a:pPr lvl="2" algn="just"/>
            <a:r>
              <a:rPr lang="en-US" dirty="0"/>
              <a:t>SERVICE STREET means a service street designated on a regulating plan or site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FA6C-0A4B-4672-B64E-1120E168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Street Designation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9425-F36C-4504-BE9A-5370065E1CB2}"/>
              </a:ext>
            </a:extLst>
          </p:cNvPr>
          <p:cNvSpPr/>
          <p:nvPr/>
        </p:nvSpPr>
        <p:spPr>
          <a:xfrm>
            <a:off x="1330657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787EF-9B25-4402-ACCB-58AA28C0BB7B}"/>
              </a:ext>
            </a:extLst>
          </p:cNvPr>
          <p:cNvSpPr/>
          <p:nvPr/>
        </p:nvSpPr>
        <p:spPr>
          <a:xfrm>
            <a:off x="2261265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0A9A0-3195-482B-956E-27BFA08CAFA6}"/>
              </a:ext>
            </a:extLst>
          </p:cNvPr>
          <p:cNvSpPr/>
          <p:nvPr/>
        </p:nvSpPr>
        <p:spPr>
          <a:xfrm>
            <a:off x="2261265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62BF9-C9A4-4BD6-BB9C-35AF82E09109}"/>
              </a:ext>
            </a:extLst>
          </p:cNvPr>
          <p:cNvSpPr/>
          <p:nvPr/>
        </p:nvSpPr>
        <p:spPr>
          <a:xfrm>
            <a:off x="1330657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90432B-5EDC-4711-BAA0-E53C528C3495}"/>
              </a:ext>
            </a:extLst>
          </p:cNvPr>
          <p:cNvSpPr/>
          <p:nvPr/>
        </p:nvSpPr>
        <p:spPr>
          <a:xfrm>
            <a:off x="1330657" y="361671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04785-7012-4DCF-9C06-4A2F45762FB5}"/>
              </a:ext>
            </a:extLst>
          </p:cNvPr>
          <p:cNvSpPr/>
          <p:nvPr/>
        </p:nvSpPr>
        <p:spPr>
          <a:xfrm>
            <a:off x="2261265" y="3631704"/>
            <a:ext cx="677683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8ABDAE-AE7F-453E-B290-650D5DF7C196}"/>
              </a:ext>
            </a:extLst>
          </p:cNvPr>
          <p:cNvSpPr/>
          <p:nvPr/>
        </p:nvSpPr>
        <p:spPr>
          <a:xfrm>
            <a:off x="2261265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2939CD-1653-4A62-94C0-4E216ED49642}"/>
              </a:ext>
            </a:extLst>
          </p:cNvPr>
          <p:cNvSpPr/>
          <p:nvPr/>
        </p:nvSpPr>
        <p:spPr>
          <a:xfrm>
            <a:off x="3191873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7649F-301D-4498-9C16-8E4F7B6D0C9A}"/>
              </a:ext>
            </a:extLst>
          </p:cNvPr>
          <p:cNvSpPr/>
          <p:nvPr/>
        </p:nvSpPr>
        <p:spPr>
          <a:xfrm>
            <a:off x="3191873" y="361671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77F72-8DDA-433C-A6A1-4C2C54C26B89}"/>
              </a:ext>
            </a:extLst>
          </p:cNvPr>
          <p:cNvSpPr/>
          <p:nvPr/>
        </p:nvSpPr>
        <p:spPr>
          <a:xfrm>
            <a:off x="4122481" y="363170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D917F5-DAEB-4D61-9D86-A3C72C3D7EFE}"/>
              </a:ext>
            </a:extLst>
          </p:cNvPr>
          <p:cNvSpPr/>
          <p:nvPr/>
        </p:nvSpPr>
        <p:spPr>
          <a:xfrm>
            <a:off x="4122481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F57DAC-3F08-44C4-B5E3-B469F918B9E1}"/>
              </a:ext>
            </a:extLst>
          </p:cNvPr>
          <p:cNvSpPr/>
          <p:nvPr/>
        </p:nvSpPr>
        <p:spPr>
          <a:xfrm>
            <a:off x="3191873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3F2227-28CD-47BD-86EC-80D02B49CE83}"/>
              </a:ext>
            </a:extLst>
          </p:cNvPr>
          <p:cNvSpPr/>
          <p:nvPr/>
        </p:nvSpPr>
        <p:spPr>
          <a:xfrm>
            <a:off x="4122481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106E10-F121-4103-AA4A-43A69EF63342}"/>
              </a:ext>
            </a:extLst>
          </p:cNvPr>
          <p:cNvSpPr/>
          <p:nvPr/>
        </p:nvSpPr>
        <p:spPr>
          <a:xfrm>
            <a:off x="4122481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D7D3A8-F846-4540-BE3C-7690FB7F5132}"/>
              </a:ext>
            </a:extLst>
          </p:cNvPr>
          <p:cNvSpPr/>
          <p:nvPr/>
        </p:nvSpPr>
        <p:spPr>
          <a:xfrm>
            <a:off x="5058210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F79654-9F45-4656-934E-DEE27A6C3F0A}"/>
              </a:ext>
            </a:extLst>
          </p:cNvPr>
          <p:cNvSpPr/>
          <p:nvPr/>
        </p:nvSpPr>
        <p:spPr>
          <a:xfrm>
            <a:off x="5058210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446049-55D3-454C-973A-6197B4D778BE}"/>
              </a:ext>
            </a:extLst>
          </p:cNvPr>
          <p:cNvSpPr/>
          <p:nvPr/>
        </p:nvSpPr>
        <p:spPr>
          <a:xfrm>
            <a:off x="5058210" y="363170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5CB344-2D2D-444F-9B34-27AEC203BA5D}"/>
              </a:ext>
            </a:extLst>
          </p:cNvPr>
          <p:cNvSpPr/>
          <p:nvPr/>
        </p:nvSpPr>
        <p:spPr>
          <a:xfrm>
            <a:off x="5058210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BD1D1-5BAB-4D79-9BAD-49BC6C1541FA}"/>
              </a:ext>
            </a:extLst>
          </p:cNvPr>
          <p:cNvSpPr/>
          <p:nvPr/>
        </p:nvSpPr>
        <p:spPr>
          <a:xfrm>
            <a:off x="5988818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8623F3-188E-4349-9E18-D79F8F39E22D}"/>
              </a:ext>
            </a:extLst>
          </p:cNvPr>
          <p:cNvSpPr/>
          <p:nvPr/>
        </p:nvSpPr>
        <p:spPr>
          <a:xfrm>
            <a:off x="5988818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E4F3CB-F516-44C1-924B-EED6AF94617E}"/>
              </a:ext>
            </a:extLst>
          </p:cNvPr>
          <p:cNvSpPr/>
          <p:nvPr/>
        </p:nvSpPr>
        <p:spPr>
          <a:xfrm>
            <a:off x="6919426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A6B44F-7533-403D-881B-309FC7605E56}"/>
              </a:ext>
            </a:extLst>
          </p:cNvPr>
          <p:cNvSpPr/>
          <p:nvPr/>
        </p:nvSpPr>
        <p:spPr>
          <a:xfrm>
            <a:off x="6919426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04B788F-4759-402D-946E-9978902B0126}"/>
              </a:ext>
            </a:extLst>
          </p:cNvPr>
          <p:cNvCxnSpPr/>
          <p:nvPr/>
        </p:nvCxnSpPr>
        <p:spPr>
          <a:xfrm>
            <a:off x="1330657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FE6812-1100-4517-B19C-2985FC59DD98}"/>
              </a:ext>
            </a:extLst>
          </p:cNvPr>
          <p:cNvCxnSpPr/>
          <p:nvPr/>
        </p:nvCxnSpPr>
        <p:spPr>
          <a:xfrm>
            <a:off x="2261265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1B1959-5BEA-4832-813B-F95BF856F50A}"/>
              </a:ext>
            </a:extLst>
          </p:cNvPr>
          <p:cNvCxnSpPr/>
          <p:nvPr/>
        </p:nvCxnSpPr>
        <p:spPr>
          <a:xfrm>
            <a:off x="3191873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DADF8F2-681E-46A7-BE01-FEA05F8464CB}"/>
              </a:ext>
            </a:extLst>
          </p:cNvPr>
          <p:cNvCxnSpPr/>
          <p:nvPr/>
        </p:nvCxnSpPr>
        <p:spPr>
          <a:xfrm>
            <a:off x="4122481" y="1818563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7E1219-FE72-401E-9E1A-82D93B5CE26F}"/>
              </a:ext>
            </a:extLst>
          </p:cNvPr>
          <p:cNvCxnSpPr>
            <a:cxnSpLocks/>
          </p:cNvCxnSpPr>
          <p:nvPr/>
        </p:nvCxnSpPr>
        <p:spPr>
          <a:xfrm>
            <a:off x="4122481" y="2537347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76C6038-7562-4801-BD27-8D34E7B12ACC}"/>
              </a:ext>
            </a:extLst>
          </p:cNvPr>
          <p:cNvSpPr/>
          <p:nvPr/>
        </p:nvSpPr>
        <p:spPr>
          <a:xfrm>
            <a:off x="3186752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E86480-FC43-49B0-8BE5-4C9B67F19972}"/>
              </a:ext>
            </a:extLst>
          </p:cNvPr>
          <p:cNvCxnSpPr>
            <a:cxnSpLocks/>
          </p:cNvCxnSpPr>
          <p:nvPr/>
        </p:nvCxnSpPr>
        <p:spPr>
          <a:xfrm flipV="1">
            <a:off x="3554815" y="230373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D98FD-0E54-4079-97F5-774E04D80F15}"/>
              </a:ext>
            </a:extLst>
          </p:cNvPr>
          <p:cNvCxnSpPr>
            <a:cxnSpLocks/>
          </p:cNvCxnSpPr>
          <p:nvPr/>
        </p:nvCxnSpPr>
        <p:spPr>
          <a:xfrm flipV="1">
            <a:off x="4567021" y="231189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42289A1-CE58-4070-9C54-5BBECC2A74D2}"/>
              </a:ext>
            </a:extLst>
          </p:cNvPr>
          <p:cNvCxnSpPr>
            <a:cxnSpLocks/>
          </p:cNvCxnSpPr>
          <p:nvPr/>
        </p:nvCxnSpPr>
        <p:spPr>
          <a:xfrm flipV="1">
            <a:off x="2432284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8E1BCF9-4751-4342-91E1-54FA6445DD77}"/>
              </a:ext>
            </a:extLst>
          </p:cNvPr>
          <p:cNvCxnSpPr>
            <a:cxnSpLocks/>
          </p:cNvCxnSpPr>
          <p:nvPr/>
        </p:nvCxnSpPr>
        <p:spPr>
          <a:xfrm flipV="1">
            <a:off x="2605871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E905F2-2E77-41B2-B296-B6BC7CC24EE3}"/>
              </a:ext>
            </a:extLst>
          </p:cNvPr>
          <p:cNvCxnSpPr>
            <a:cxnSpLocks/>
          </p:cNvCxnSpPr>
          <p:nvPr/>
        </p:nvCxnSpPr>
        <p:spPr>
          <a:xfrm flipV="1">
            <a:off x="278712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A66D19-9756-4BB2-8F64-866BE0E352FF}"/>
              </a:ext>
            </a:extLst>
          </p:cNvPr>
          <p:cNvCxnSpPr>
            <a:cxnSpLocks/>
          </p:cNvCxnSpPr>
          <p:nvPr/>
        </p:nvCxnSpPr>
        <p:spPr>
          <a:xfrm flipV="1">
            <a:off x="336715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C95A52-20ED-4616-8E6D-D616B15CDABA}"/>
              </a:ext>
            </a:extLst>
          </p:cNvPr>
          <p:cNvCxnSpPr>
            <a:cxnSpLocks/>
          </p:cNvCxnSpPr>
          <p:nvPr/>
        </p:nvCxnSpPr>
        <p:spPr>
          <a:xfrm flipV="1">
            <a:off x="3649918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EBB38F-76D2-4DE3-A560-4D6C69E5DB64}"/>
              </a:ext>
            </a:extLst>
          </p:cNvPr>
          <p:cNvCxnSpPr>
            <a:cxnSpLocks/>
          </p:cNvCxnSpPr>
          <p:nvPr/>
        </p:nvCxnSpPr>
        <p:spPr>
          <a:xfrm flipV="1">
            <a:off x="5236900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AE280F7-834F-4820-97A9-BCBD1A55207B}"/>
              </a:ext>
            </a:extLst>
          </p:cNvPr>
          <p:cNvSpPr/>
          <p:nvPr/>
        </p:nvSpPr>
        <p:spPr>
          <a:xfrm>
            <a:off x="1330657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25EF9A4-4FBF-4BC1-BD76-5F25C067086C}"/>
              </a:ext>
            </a:extLst>
          </p:cNvPr>
          <p:cNvCxnSpPr>
            <a:cxnSpLocks/>
          </p:cNvCxnSpPr>
          <p:nvPr/>
        </p:nvCxnSpPr>
        <p:spPr>
          <a:xfrm flipV="1">
            <a:off x="1523571" y="166435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C68C8BC-7B6C-4700-8D3F-6E39522241C7}"/>
              </a:ext>
            </a:extLst>
          </p:cNvPr>
          <p:cNvCxnSpPr>
            <a:cxnSpLocks/>
          </p:cNvCxnSpPr>
          <p:nvPr/>
        </p:nvCxnSpPr>
        <p:spPr>
          <a:xfrm flipV="1">
            <a:off x="169075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772A691-2CCC-42C7-AF19-0C082AC5EDEF}"/>
              </a:ext>
            </a:extLst>
          </p:cNvPr>
          <p:cNvCxnSpPr>
            <a:cxnSpLocks/>
          </p:cNvCxnSpPr>
          <p:nvPr/>
        </p:nvCxnSpPr>
        <p:spPr>
          <a:xfrm flipV="1">
            <a:off x="1843156" y="16659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A3271FD1-66EB-4360-AAF1-A2E866A4C22F}"/>
              </a:ext>
            </a:extLst>
          </p:cNvPr>
          <p:cNvSpPr/>
          <p:nvPr/>
        </p:nvSpPr>
        <p:spPr>
          <a:xfrm>
            <a:off x="5988390" y="166158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8489FB-2DB4-429B-8D20-8C2377486D1D}"/>
              </a:ext>
            </a:extLst>
          </p:cNvPr>
          <p:cNvCxnSpPr>
            <a:cxnSpLocks/>
          </p:cNvCxnSpPr>
          <p:nvPr/>
        </p:nvCxnSpPr>
        <p:spPr>
          <a:xfrm flipV="1">
            <a:off x="6181304" y="166091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994781-DF3F-4B47-A5C0-02CC8BC0676F}"/>
              </a:ext>
            </a:extLst>
          </p:cNvPr>
          <p:cNvCxnSpPr>
            <a:cxnSpLocks/>
          </p:cNvCxnSpPr>
          <p:nvPr/>
        </p:nvCxnSpPr>
        <p:spPr>
          <a:xfrm flipV="1">
            <a:off x="6348489" y="166024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C8F8E8-CB06-4267-A23B-AC64805C82AE}"/>
              </a:ext>
            </a:extLst>
          </p:cNvPr>
          <p:cNvCxnSpPr>
            <a:cxnSpLocks/>
          </p:cNvCxnSpPr>
          <p:nvPr/>
        </p:nvCxnSpPr>
        <p:spPr>
          <a:xfrm flipV="1">
            <a:off x="6500889" y="166251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B870AB4-0034-4D22-8C20-D67A9B8EC06F}"/>
              </a:ext>
            </a:extLst>
          </p:cNvPr>
          <p:cNvCxnSpPr/>
          <p:nvPr/>
        </p:nvCxnSpPr>
        <p:spPr>
          <a:xfrm>
            <a:off x="5988390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0D30A0F-14C1-4525-A90B-33C447C3D8BF}"/>
              </a:ext>
            </a:extLst>
          </p:cNvPr>
          <p:cNvCxnSpPr>
            <a:cxnSpLocks/>
          </p:cNvCxnSpPr>
          <p:nvPr/>
        </p:nvCxnSpPr>
        <p:spPr>
          <a:xfrm>
            <a:off x="2261265" y="3867128"/>
            <a:ext cx="6776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383AAB6-4C74-4485-B4BF-66D2D0F1AA85}"/>
              </a:ext>
            </a:extLst>
          </p:cNvPr>
          <p:cNvCxnSpPr>
            <a:cxnSpLocks/>
          </p:cNvCxnSpPr>
          <p:nvPr/>
        </p:nvCxnSpPr>
        <p:spPr>
          <a:xfrm flipV="1">
            <a:off x="2500958" y="362983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335353E-51A3-4932-A748-5F27FAB71830}"/>
              </a:ext>
            </a:extLst>
          </p:cNvPr>
          <p:cNvCxnSpPr>
            <a:cxnSpLocks/>
          </p:cNvCxnSpPr>
          <p:nvPr/>
        </p:nvCxnSpPr>
        <p:spPr>
          <a:xfrm>
            <a:off x="4117502" y="3201538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555C682-F208-4321-B008-AAA393576D71}"/>
              </a:ext>
            </a:extLst>
          </p:cNvPr>
          <p:cNvCxnSpPr>
            <a:cxnSpLocks/>
          </p:cNvCxnSpPr>
          <p:nvPr/>
        </p:nvCxnSpPr>
        <p:spPr>
          <a:xfrm flipV="1">
            <a:off x="4562042" y="297608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DD2B21B-6C3C-44B6-AA5C-D02C29FD2D97}"/>
              </a:ext>
            </a:extLst>
          </p:cNvPr>
          <p:cNvCxnSpPr>
            <a:cxnSpLocks/>
          </p:cNvCxnSpPr>
          <p:nvPr/>
        </p:nvCxnSpPr>
        <p:spPr>
          <a:xfrm>
            <a:off x="1330657" y="3201538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60AA3B-7214-4A1D-9736-61EE581EED22}"/>
              </a:ext>
            </a:extLst>
          </p:cNvPr>
          <p:cNvCxnSpPr>
            <a:cxnSpLocks/>
          </p:cNvCxnSpPr>
          <p:nvPr/>
        </p:nvCxnSpPr>
        <p:spPr>
          <a:xfrm flipV="1">
            <a:off x="1775197" y="297608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854CED4-5F70-4C90-A374-06B35ED6B8BA}"/>
              </a:ext>
            </a:extLst>
          </p:cNvPr>
          <p:cNvCxnSpPr/>
          <p:nvPr/>
        </p:nvCxnSpPr>
        <p:spPr>
          <a:xfrm>
            <a:off x="3191873" y="3220872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DCC2647-58FE-49F5-A75B-E7CE7BA9DE4C}"/>
              </a:ext>
            </a:extLst>
          </p:cNvPr>
          <p:cNvCxnSpPr>
            <a:cxnSpLocks/>
          </p:cNvCxnSpPr>
          <p:nvPr/>
        </p:nvCxnSpPr>
        <p:spPr>
          <a:xfrm flipV="1">
            <a:off x="3384787" y="299160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94A6FB0-544B-46D7-9227-7FE80C821897}"/>
              </a:ext>
            </a:extLst>
          </p:cNvPr>
          <p:cNvCxnSpPr>
            <a:cxnSpLocks/>
          </p:cNvCxnSpPr>
          <p:nvPr/>
        </p:nvCxnSpPr>
        <p:spPr>
          <a:xfrm flipV="1">
            <a:off x="3551972" y="2990930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4F99A30-2966-4B84-94E3-07AC2A34F042}"/>
              </a:ext>
            </a:extLst>
          </p:cNvPr>
          <p:cNvCxnSpPr>
            <a:cxnSpLocks/>
          </p:cNvCxnSpPr>
          <p:nvPr/>
        </p:nvCxnSpPr>
        <p:spPr>
          <a:xfrm flipV="1">
            <a:off x="3704372" y="2979554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966FA8-D3BA-400E-9CD3-2FD0A3916689}"/>
              </a:ext>
            </a:extLst>
          </p:cNvPr>
          <p:cNvCxnSpPr/>
          <p:nvPr/>
        </p:nvCxnSpPr>
        <p:spPr>
          <a:xfrm>
            <a:off x="4117502" y="3854151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70149CC-A463-4EC0-9CD6-AFF8E1F529B1}"/>
              </a:ext>
            </a:extLst>
          </p:cNvPr>
          <p:cNvCxnSpPr>
            <a:cxnSpLocks/>
          </p:cNvCxnSpPr>
          <p:nvPr/>
        </p:nvCxnSpPr>
        <p:spPr>
          <a:xfrm flipV="1">
            <a:off x="4310416" y="3624880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4EA3CFC-CE10-4BCC-935B-BD59D707DF40}"/>
              </a:ext>
            </a:extLst>
          </p:cNvPr>
          <p:cNvCxnSpPr>
            <a:cxnSpLocks/>
          </p:cNvCxnSpPr>
          <p:nvPr/>
        </p:nvCxnSpPr>
        <p:spPr>
          <a:xfrm flipV="1">
            <a:off x="4477601" y="3624209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D2C968B-DE20-4D1A-A921-1BA7A9B384C1}"/>
              </a:ext>
            </a:extLst>
          </p:cNvPr>
          <p:cNvCxnSpPr>
            <a:cxnSpLocks/>
          </p:cNvCxnSpPr>
          <p:nvPr/>
        </p:nvCxnSpPr>
        <p:spPr>
          <a:xfrm flipV="1">
            <a:off x="4630001" y="362648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B10AF67-DA8B-4D4B-8FDE-DE450D13CBFF}"/>
              </a:ext>
            </a:extLst>
          </p:cNvPr>
          <p:cNvCxnSpPr/>
          <p:nvPr/>
        </p:nvCxnSpPr>
        <p:spPr>
          <a:xfrm>
            <a:off x="6919426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F73B78-2640-4E06-B478-A66BD8E5C85B}"/>
              </a:ext>
            </a:extLst>
          </p:cNvPr>
          <p:cNvCxnSpPr>
            <a:cxnSpLocks/>
          </p:cNvCxnSpPr>
          <p:nvPr/>
        </p:nvCxnSpPr>
        <p:spPr>
          <a:xfrm flipV="1">
            <a:off x="7112340" y="166435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E766425-6634-48E3-AE48-F375936F3C48}"/>
              </a:ext>
            </a:extLst>
          </p:cNvPr>
          <p:cNvCxnSpPr>
            <a:cxnSpLocks/>
          </p:cNvCxnSpPr>
          <p:nvPr/>
        </p:nvCxnSpPr>
        <p:spPr>
          <a:xfrm flipV="1">
            <a:off x="7279525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D8B3EC1-873A-46B0-A33D-E3EA419D6EBC}"/>
              </a:ext>
            </a:extLst>
          </p:cNvPr>
          <p:cNvCxnSpPr>
            <a:cxnSpLocks/>
          </p:cNvCxnSpPr>
          <p:nvPr/>
        </p:nvCxnSpPr>
        <p:spPr>
          <a:xfrm flipV="1">
            <a:off x="7431925" y="16659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D176BD7-ABB3-407E-98DD-AEF200C1D0C3}"/>
              </a:ext>
            </a:extLst>
          </p:cNvPr>
          <p:cNvCxnSpPr/>
          <p:nvPr/>
        </p:nvCxnSpPr>
        <p:spPr>
          <a:xfrm>
            <a:off x="6928799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9300B12-0C06-41A0-89BE-CF2DF23FD077}"/>
              </a:ext>
            </a:extLst>
          </p:cNvPr>
          <p:cNvCxnSpPr>
            <a:cxnSpLocks/>
          </p:cNvCxnSpPr>
          <p:nvPr/>
        </p:nvCxnSpPr>
        <p:spPr>
          <a:xfrm flipV="1">
            <a:off x="7121713" y="230559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159C580-89ED-46F0-BD07-1C5D8E52DC9B}"/>
              </a:ext>
            </a:extLst>
          </p:cNvPr>
          <p:cNvCxnSpPr>
            <a:cxnSpLocks/>
          </p:cNvCxnSpPr>
          <p:nvPr/>
        </p:nvCxnSpPr>
        <p:spPr>
          <a:xfrm flipV="1">
            <a:off x="7288898" y="230492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299D5B-3EC0-40E7-941D-9AFE820BD7FC}"/>
              </a:ext>
            </a:extLst>
          </p:cNvPr>
          <p:cNvCxnSpPr>
            <a:cxnSpLocks/>
          </p:cNvCxnSpPr>
          <p:nvPr/>
        </p:nvCxnSpPr>
        <p:spPr>
          <a:xfrm flipV="1">
            <a:off x="7441298" y="230719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684D4B4-C5A8-4833-B9ED-664A0C5CA352}"/>
              </a:ext>
            </a:extLst>
          </p:cNvPr>
          <p:cNvCxnSpPr/>
          <p:nvPr/>
        </p:nvCxnSpPr>
        <p:spPr>
          <a:xfrm>
            <a:off x="1346150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11CB12C-6C60-48E3-9B14-AE62A2FEF4DD}"/>
              </a:ext>
            </a:extLst>
          </p:cNvPr>
          <p:cNvCxnSpPr>
            <a:cxnSpLocks/>
          </p:cNvCxnSpPr>
          <p:nvPr/>
        </p:nvCxnSpPr>
        <p:spPr>
          <a:xfrm flipV="1">
            <a:off x="1786292" y="2304926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ADF312C-20F9-400E-AD4B-8D6AF7CE1D49}"/>
              </a:ext>
            </a:extLst>
          </p:cNvPr>
          <p:cNvCxnSpPr/>
          <p:nvPr/>
        </p:nvCxnSpPr>
        <p:spPr>
          <a:xfrm>
            <a:off x="5058210" y="386779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599EA59-DB36-49D4-BF0D-6370172509FA}"/>
              </a:ext>
            </a:extLst>
          </p:cNvPr>
          <p:cNvCxnSpPr>
            <a:cxnSpLocks/>
          </p:cNvCxnSpPr>
          <p:nvPr/>
        </p:nvCxnSpPr>
        <p:spPr>
          <a:xfrm flipV="1">
            <a:off x="5233493" y="36378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BDB5F9D-3C52-4795-9DDD-441167B9A361}"/>
              </a:ext>
            </a:extLst>
          </p:cNvPr>
          <p:cNvCxnSpPr>
            <a:cxnSpLocks/>
          </p:cNvCxnSpPr>
          <p:nvPr/>
        </p:nvCxnSpPr>
        <p:spPr>
          <a:xfrm flipV="1">
            <a:off x="5516255" y="36378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71A5690-45DA-4D7C-A5ED-F95AE7C2502E}"/>
              </a:ext>
            </a:extLst>
          </p:cNvPr>
          <p:cNvCxnSpPr>
            <a:cxnSpLocks/>
          </p:cNvCxnSpPr>
          <p:nvPr/>
        </p:nvCxnSpPr>
        <p:spPr>
          <a:xfrm>
            <a:off x="3185466" y="3854151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2A4635-6ABF-4F26-A4FA-5ECF11D462F0}"/>
              </a:ext>
            </a:extLst>
          </p:cNvPr>
          <p:cNvCxnSpPr>
            <a:cxnSpLocks/>
          </p:cNvCxnSpPr>
          <p:nvPr/>
        </p:nvCxnSpPr>
        <p:spPr>
          <a:xfrm flipV="1">
            <a:off x="3360749" y="3624209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213DD3D-526E-4DEF-AFC3-2006D962687A}"/>
              </a:ext>
            </a:extLst>
          </p:cNvPr>
          <p:cNvCxnSpPr>
            <a:cxnSpLocks/>
          </p:cNvCxnSpPr>
          <p:nvPr/>
        </p:nvCxnSpPr>
        <p:spPr>
          <a:xfrm flipV="1">
            <a:off x="3643511" y="3624209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4CEE6B0-FE06-44E4-A717-DC9338DD6614}"/>
              </a:ext>
            </a:extLst>
          </p:cNvPr>
          <p:cNvCxnSpPr/>
          <p:nvPr/>
        </p:nvCxnSpPr>
        <p:spPr>
          <a:xfrm>
            <a:off x="1335055" y="3846656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63CA28F-FBD9-474A-836B-393B5830B538}"/>
              </a:ext>
            </a:extLst>
          </p:cNvPr>
          <p:cNvCxnSpPr>
            <a:cxnSpLocks/>
          </p:cNvCxnSpPr>
          <p:nvPr/>
        </p:nvCxnSpPr>
        <p:spPr>
          <a:xfrm flipV="1">
            <a:off x="1604600" y="3846656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97317D4-C47F-4726-AA04-14A255B6ECFE}"/>
              </a:ext>
            </a:extLst>
          </p:cNvPr>
          <p:cNvCxnSpPr/>
          <p:nvPr/>
        </p:nvCxnSpPr>
        <p:spPr>
          <a:xfrm>
            <a:off x="5058210" y="2535130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FE81D6E-831D-4CC1-9D9F-F7FB13E037EB}"/>
              </a:ext>
            </a:extLst>
          </p:cNvPr>
          <p:cNvCxnSpPr>
            <a:cxnSpLocks/>
          </p:cNvCxnSpPr>
          <p:nvPr/>
        </p:nvCxnSpPr>
        <p:spPr>
          <a:xfrm flipV="1">
            <a:off x="5327755" y="2535130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4C29C27-290B-4D2C-83FB-0FA8CCEBD91A}"/>
              </a:ext>
            </a:extLst>
          </p:cNvPr>
          <p:cNvCxnSpPr/>
          <p:nvPr/>
        </p:nvCxnSpPr>
        <p:spPr>
          <a:xfrm>
            <a:off x="5988390" y="321063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AF16CD3-40D5-4193-9266-818338E15ED0}"/>
              </a:ext>
            </a:extLst>
          </p:cNvPr>
          <p:cNvCxnSpPr>
            <a:cxnSpLocks/>
          </p:cNvCxnSpPr>
          <p:nvPr/>
        </p:nvCxnSpPr>
        <p:spPr>
          <a:xfrm flipV="1">
            <a:off x="6181304" y="298136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7433D58-5AA3-486A-B33C-59F2F13A68CA}"/>
              </a:ext>
            </a:extLst>
          </p:cNvPr>
          <p:cNvCxnSpPr>
            <a:cxnSpLocks/>
          </p:cNvCxnSpPr>
          <p:nvPr/>
        </p:nvCxnSpPr>
        <p:spPr>
          <a:xfrm flipV="1">
            <a:off x="6348489" y="298069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00AC6D7-E6C9-4E77-AE8D-92834C55E254}"/>
              </a:ext>
            </a:extLst>
          </p:cNvPr>
          <p:cNvCxnSpPr>
            <a:cxnSpLocks/>
          </p:cNvCxnSpPr>
          <p:nvPr/>
        </p:nvCxnSpPr>
        <p:spPr>
          <a:xfrm flipV="1">
            <a:off x="6500889" y="298296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571C746-39AD-4F1A-86B9-29D60B7497CE}"/>
              </a:ext>
            </a:extLst>
          </p:cNvPr>
          <p:cNvCxnSpPr>
            <a:cxnSpLocks/>
          </p:cNvCxnSpPr>
          <p:nvPr/>
        </p:nvCxnSpPr>
        <p:spPr>
          <a:xfrm>
            <a:off x="1330379" y="4557212"/>
            <a:ext cx="27422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5EC15C9-6625-46D8-82FA-2B6175CE7011}"/>
              </a:ext>
            </a:extLst>
          </p:cNvPr>
          <p:cNvCxnSpPr>
            <a:cxnSpLocks/>
          </p:cNvCxnSpPr>
          <p:nvPr/>
        </p:nvCxnSpPr>
        <p:spPr>
          <a:xfrm>
            <a:off x="1332651" y="4859740"/>
            <a:ext cx="27422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4AFF848-CB80-489E-AA92-9BE446EA371C}"/>
              </a:ext>
            </a:extLst>
          </p:cNvPr>
          <p:cNvSpPr txBox="1"/>
          <p:nvPr/>
        </p:nvSpPr>
        <p:spPr>
          <a:xfrm>
            <a:off x="1768790" y="4360289"/>
            <a:ext cx="18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Street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5CD3BBC-3C87-4B22-B9B5-9609162E60B2}"/>
              </a:ext>
            </a:extLst>
          </p:cNvPr>
          <p:cNvSpPr txBox="1"/>
          <p:nvPr/>
        </p:nvSpPr>
        <p:spPr>
          <a:xfrm>
            <a:off x="1768790" y="4675074"/>
            <a:ext cx="18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Street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3D8642-621D-44DA-85E9-3F7BC3026882}"/>
              </a:ext>
            </a:extLst>
          </p:cNvPr>
          <p:cNvCxnSpPr/>
          <p:nvPr/>
        </p:nvCxnSpPr>
        <p:spPr>
          <a:xfrm>
            <a:off x="5988390" y="3631704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E259EC5-1B8B-446E-978E-0CDEC4AB4966}"/>
              </a:ext>
            </a:extLst>
          </p:cNvPr>
          <p:cNvCxnSpPr>
            <a:cxnSpLocks/>
          </p:cNvCxnSpPr>
          <p:nvPr/>
        </p:nvCxnSpPr>
        <p:spPr>
          <a:xfrm flipV="1">
            <a:off x="5988390" y="3631704"/>
            <a:ext cx="1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B2DB4E0-8019-4415-B48E-05912B53E2E4}"/>
              </a:ext>
            </a:extLst>
          </p:cNvPr>
          <p:cNvCxnSpPr>
            <a:cxnSpLocks/>
          </p:cNvCxnSpPr>
          <p:nvPr/>
        </p:nvCxnSpPr>
        <p:spPr>
          <a:xfrm flipV="1">
            <a:off x="5988390" y="3631704"/>
            <a:ext cx="689212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733D779-3266-4D55-AB7F-0FDE1E9C4843}"/>
              </a:ext>
            </a:extLst>
          </p:cNvPr>
          <p:cNvCxnSpPr/>
          <p:nvPr/>
        </p:nvCxnSpPr>
        <p:spPr>
          <a:xfrm>
            <a:off x="6912882" y="299413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D3045C4-537B-44F0-BD63-2A61B668EE18}"/>
              </a:ext>
            </a:extLst>
          </p:cNvPr>
          <p:cNvCxnSpPr>
            <a:cxnSpLocks/>
          </p:cNvCxnSpPr>
          <p:nvPr/>
        </p:nvCxnSpPr>
        <p:spPr>
          <a:xfrm flipV="1">
            <a:off x="6912882" y="2994139"/>
            <a:ext cx="1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95DA437-8C32-4C0B-80DD-9382829524E6}"/>
              </a:ext>
            </a:extLst>
          </p:cNvPr>
          <p:cNvCxnSpPr>
            <a:cxnSpLocks/>
          </p:cNvCxnSpPr>
          <p:nvPr/>
        </p:nvCxnSpPr>
        <p:spPr>
          <a:xfrm flipV="1">
            <a:off x="6912882" y="2994139"/>
            <a:ext cx="689212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DA978C8-157C-4F61-9E66-2B9DCDF4A857}"/>
              </a:ext>
            </a:extLst>
          </p:cNvPr>
          <p:cNvCxnSpPr>
            <a:cxnSpLocks/>
          </p:cNvCxnSpPr>
          <p:nvPr/>
        </p:nvCxnSpPr>
        <p:spPr>
          <a:xfrm flipH="1" flipV="1">
            <a:off x="7615032" y="3226486"/>
            <a:ext cx="1" cy="8562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C39BF61-BC6D-47FA-884F-8D22486DEB75}"/>
              </a:ext>
            </a:extLst>
          </p:cNvPr>
          <p:cNvCxnSpPr>
            <a:cxnSpLocks/>
          </p:cNvCxnSpPr>
          <p:nvPr/>
        </p:nvCxnSpPr>
        <p:spPr>
          <a:xfrm flipV="1">
            <a:off x="6348489" y="3218801"/>
            <a:ext cx="1266542" cy="8850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3C794D3-FDA4-4477-B362-A753CE7C7A0B}"/>
              </a:ext>
            </a:extLst>
          </p:cNvPr>
          <p:cNvCxnSpPr>
            <a:cxnSpLocks/>
          </p:cNvCxnSpPr>
          <p:nvPr/>
        </p:nvCxnSpPr>
        <p:spPr>
          <a:xfrm flipV="1">
            <a:off x="6348489" y="4096399"/>
            <a:ext cx="1266981" cy="74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C303C75-375A-420E-9D76-A4C404852A35}"/>
              </a:ext>
            </a:extLst>
          </p:cNvPr>
          <p:cNvCxnSpPr>
            <a:cxnSpLocks/>
          </p:cNvCxnSpPr>
          <p:nvPr/>
        </p:nvCxnSpPr>
        <p:spPr>
          <a:xfrm flipV="1">
            <a:off x="6332996" y="3623538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D66F7414-B134-4FE0-9FD8-52A6E3EB21C1}"/>
              </a:ext>
            </a:extLst>
          </p:cNvPr>
          <p:cNvCxnSpPr>
            <a:cxnSpLocks/>
          </p:cNvCxnSpPr>
          <p:nvPr/>
        </p:nvCxnSpPr>
        <p:spPr>
          <a:xfrm flipH="1" flipV="1">
            <a:off x="6796585" y="3800901"/>
            <a:ext cx="2709" cy="2893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A56770C-3FAE-4623-A0CA-9F8336F5EA2F}"/>
              </a:ext>
            </a:extLst>
          </p:cNvPr>
          <p:cNvCxnSpPr>
            <a:cxnSpLocks/>
          </p:cNvCxnSpPr>
          <p:nvPr/>
        </p:nvCxnSpPr>
        <p:spPr>
          <a:xfrm flipH="1">
            <a:off x="1768790" y="31300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AAD5D51F-E9F4-48CB-8F58-8B8618FAD199}"/>
              </a:ext>
            </a:extLst>
          </p:cNvPr>
          <p:cNvCxnSpPr>
            <a:cxnSpLocks/>
          </p:cNvCxnSpPr>
          <p:nvPr/>
        </p:nvCxnSpPr>
        <p:spPr>
          <a:xfrm flipH="1">
            <a:off x="1771062" y="32824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AEDBD28-6B0C-4A6A-91BF-A0FB83999E00}"/>
              </a:ext>
            </a:extLst>
          </p:cNvPr>
          <p:cNvCxnSpPr>
            <a:cxnSpLocks/>
          </p:cNvCxnSpPr>
          <p:nvPr/>
        </p:nvCxnSpPr>
        <p:spPr>
          <a:xfrm flipH="1">
            <a:off x="2251505" y="3781861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68D5F50-6D09-48D6-A9CE-B768BC9E2A71}"/>
              </a:ext>
            </a:extLst>
          </p:cNvPr>
          <p:cNvCxnSpPr>
            <a:cxnSpLocks/>
          </p:cNvCxnSpPr>
          <p:nvPr/>
        </p:nvCxnSpPr>
        <p:spPr>
          <a:xfrm flipH="1">
            <a:off x="2249938" y="3961627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71279FC-ACF1-4C79-BCD1-63136EC797C7}"/>
              </a:ext>
            </a:extLst>
          </p:cNvPr>
          <p:cNvCxnSpPr>
            <a:cxnSpLocks/>
          </p:cNvCxnSpPr>
          <p:nvPr/>
        </p:nvCxnSpPr>
        <p:spPr>
          <a:xfrm flipH="1">
            <a:off x="4557261" y="32824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9FDBA95-6B9B-47D2-B106-E7CC6EFDFAD8}"/>
              </a:ext>
            </a:extLst>
          </p:cNvPr>
          <p:cNvCxnSpPr>
            <a:cxnSpLocks/>
          </p:cNvCxnSpPr>
          <p:nvPr/>
        </p:nvCxnSpPr>
        <p:spPr>
          <a:xfrm flipH="1">
            <a:off x="4559533" y="3107272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A824FB0-0E44-496D-888B-E10FD4104BD6}"/>
              </a:ext>
            </a:extLst>
          </p:cNvPr>
          <p:cNvCxnSpPr>
            <a:cxnSpLocks/>
          </p:cNvCxnSpPr>
          <p:nvPr/>
        </p:nvCxnSpPr>
        <p:spPr>
          <a:xfrm flipH="1">
            <a:off x="4557261" y="2605515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211EFFFA-52FA-440D-B882-BABB0CBCC397}"/>
              </a:ext>
            </a:extLst>
          </p:cNvPr>
          <p:cNvCxnSpPr>
            <a:cxnSpLocks/>
          </p:cNvCxnSpPr>
          <p:nvPr/>
        </p:nvCxnSpPr>
        <p:spPr>
          <a:xfrm flipH="1">
            <a:off x="4559533" y="2430367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60C960A5-795E-4320-8F02-689353E8F666}"/>
              </a:ext>
            </a:extLst>
          </p:cNvPr>
          <p:cNvCxnSpPr/>
          <p:nvPr/>
        </p:nvCxnSpPr>
        <p:spPr>
          <a:xfrm>
            <a:off x="3185466" y="241671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C9691FB-F0EA-4989-A232-0A24D66B4304}"/>
              </a:ext>
            </a:extLst>
          </p:cNvPr>
          <p:cNvCxnSpPr/>
          <p:nvPr/>
        </p:nvCxnSpPr>
        <p:spPr>
          <a:xfrm>
            <a:off x="3185466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49B1BF1-6A98-4A6F-9EE6-CD88C5961F03}"/>
              </a:ext>
            </a:extLst>
          </p:cNvPr>
          <p:cNvCxnSpPr>
            <a:cxnSpLocks/>
          </p:cNvCxnSpPr>
          <p:nvPr/>
        </p:nvCxnSpPr>
        <p:spPr>
          <a:xfrm flipH="1">
            <a:off x="3384787" y="2627327"/>
            <a:ext cx="167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0F9B0784-3E5A-4C01-AF5F-FE5A57A98C51}"/>
              </a:ext>
            </a:extLst>
          </p:cNvPr>
          <p:cNvCxnSpPr>
            <a:cxnSpLocks/>
          </p:cNvCxnSpPr>
          <p:nvPr/>
        </p:nvCxnSpPr>
        <p:spPr>
          <a:xfrm>
            <a:off x="3380235" y="2620503"/>
            <a:ext cx="0" cy="1336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11F23CC-2128-4C1C-99DD-CF15C6237A66}"/>
              </a:ext>
            </a:extLst>
          </p:cNvPr>
          <p:cNvCxnSpPr/>
          <p:nvPr/>
        </p:nvCxnSpPr>
        <p:spPr>
          <a:xfrm>
            <a:off x="4124753" y="1970963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F9E7735D-D989-4B4B-A587-CE493E8F25EB}"/>
              </a:ext>
            </a:extLst>
          </p:cNvPr>
          <p:cNvCxnSpPr>
            <a:cxnSpLocks/>
          </p:cNvCxnSpPr>
          <p:nvPr/>
        </p:nvCxnSpPr>
        <p:spPr>
          <a:xfrm flipV="1">
            <a:off x="4328717" y="1973477"/>
            <a:ext cx="1" cy="14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7005922-7CA6-45CB-9C2C-61E8B34D339C}"/>
              </a:ext>
            </a:extLst>
          </p:cNvPr>
          <p:cNvCxnSpPr>
            <a:cxnSpLocks/>
          </p:cNvCxnSpPr>
          <p:nvPr/>
        </p:nvCxnSpPr>
        <p:spPr>
          <a:xfrm flipV="1">
            <a:off x="4483052" y="1666894"/>
            <a:ext cx="1" cy="14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6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FA6C-0A4B-4672-B64E-1120E168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Street Designation - Current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9425-F36C-4504-BE9A-5370065E1CB2}"/>
              </a:ext>
            </a:extLst>
          </p:cNvPr>
          <p:cNvSpPr/>
          <p:nvPr/>
        </p:nvSpPr>
        <p:spPr>
          <a:xfrm>
            <a:off x="1330657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787EF-9B25-4402-ACCB-58AA28C0BB7B}"/>
              </a:ext>
            </a:extLst>
          </p:cNvPr>
          <p:cNvSpPr/>
          <p:nvPr/>
        </p:nvSpPr>
        <p:spPr>
          <a:xfrm>
            <a:off x="2261265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0A9A0-3195-482B-956E-27BFA08CAFA6}"/>
              </a:ext>
            </a:extLst>
          </p:cNvPr>
          <p:cNvSpPr/>
          <p:nvPr/>
        </p:nvSpPr>
        <p:spPr>
          <a:xfrm>
            <a:off x="2261265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62BF9-C9A4-4BD6-BB9C-35AF82E09109}"/>
              </a:ext>
            </a:extLst>
          </p:cNvPr>
          <p:cNvSpPr/>
          <p:nvPr/>
        </p:nvSpPr>
        <p:spPr>
          <a:xfrm>
            <a:off x="1330657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90432B-5EDC-4711-BAA0-E53C528C3495}"/>
              </a:ext>
            </a:extLst>
          </p:cNvPr>
          <p:cNvSpPr/>
          <p:nvPr/>
        </p:nvSpPr>
        <p:spPr>
          <a:xfrm>
            <a:off x="1330657" y="361671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04785-7012-4DCF-9C06-4A2F45762FB5}"/>
              </a:ext>
            </a:extLst>
          </p:cNvPr>
          <p:cNvSpPr/>
          <p:nvPr/>
        </p:nvSpPr>
        <p:spPr>
          <a:xfrm>
            <a:off x="2261265" y="3631704"/>
            <a:ext cx="677683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8ABDAE-AE7F-453E-B290-650D5DF7C196}"/>
              </a:ext>
            </a:extLst>
          </p:cNvPr>
          <p:cNvSpPr/>
          <p:nvPr/>
        </p:nvSpPr>
        <p:spPr>
          <a:xfrm>
            <a:off x="2261265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2939CD-1653-4A62-94C0-4E216ED49642}"/>
              </a:ext>
            </a:extLst>
          </p:cNvPr>
          <p:cNvSpPr/>
          <p:nvPr/>
        </p:nvSpPr>
        <p:spPr>
          <a:xfrm>
            <a:off x="3191873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7649F-301D-4498-9C16-8E4F7B6D0C9A}"/>
              </a:ext>
            </a:extLst>
          </p:cNvPr>
          <p:cNvSpPr/>
          <p:nvPr/>
        </p:nvSpPr>
        <p:spPr>
          <a:xfrm>
            <a:off x="3191873" y="361671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77F72-8DDA-433C-A6A1-4C2C54C26B89}"/>
              </a:ext>
            </a:extLst>
          </p:cNvPr>
          <p:cNvSpPr/>
          <p:nvPr/>
        </p:nvSpPr>
        <p:spPr>
          <a:xfrm>
            <a:off x="4122481" y="363170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D917F5-DAEB-4D61-9D86-A3C72C3D7EFE}"/>
              </a:ext>
            </a:extLst>
          </p:cNvPr>
          <p:cNvSpPr/>
          <p:nvPr/>
        </p:nvSpPr>
        <p:spPr>
          <a:xfrm>
            <a:off x="4122481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F57DAC-3F08-44C4-B5E3-B469F918B9E1}"/>
              </a:ext>
            </a:extLst>
          </p:cNvPr>
          <p:cNvSpPr/>
          <p:nvPr/>
        </p:nvSpPr>
        <p:spPr>
          <a:xfrm>
            <a:off x="3191873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3F2227-28CD-47BD-86EC-80D02B49CE83}"/>
              </a:ext>
            </a:extLst>
          </p:cNvPr>
          <p:cNvSpPr/>
          <p:nvPr/>
        </p:nvSpPr>
        <p:spPr>
          <a:xfrm>
            <a:off x="4122481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106E10-F121-4103-AA4A-43A69EF63342}"/>
              </a:ext>
            </a:extLst>
          </p:cNvPr>
          <p:cNvSpPr/>
          <p:nvPr/>
        </p:nvSpPr>
        <p:spPr>
          <a:xfrm>
            <a:off x="4122481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D7D3A8-F846-4540-BE3C-7690FB7F5132}"/>
              </a:ext>
            </a:extLst>
          </p:cNvPr>
          <p:cNvSpPr/>
          <p:nvPr/>
        </p:nvSpPr>
        <p:spPr>
          <a:xfrm>
            <a:off x="5058210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F79654-9F45-4656-934E-DEE27A6C3F0A}"/>
              </a:ext>
            </a:extLst>
          </p:cNvPr>
          <p:cNvSpPr/>
          <p:nvPr/>
        </p:nvSpPr>
        <p:spPr>
          <a:xfrm>
            <a:off x="5058210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446049-55D3-454C-973A-6197B4D778BE}"/>
              </a:ext>
            </a:extLst>
          </p:cNvPr>
          <p:cNvSpPr/>
          <p:nvPr/>
        </p:nvSpPr>
        <p:spPr>
          <a:xfrm>
            <a:off x="5058210" y="363170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5CB344-2D2D-444F-9B34-27AEC203BA5D}"/>
              </a:ext>
            </a:extLst>
          </p:cNvPr>
          <p:cNvSpPr/>
          <p:nvPr/>
        </p:nvSpPr>
        <p:spPr>
          <a:xfrm>
            <a:off x="5058210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BD1D1-5BAB-4D79-9BAD-49BC6C1541FA}"/>
              </a:ext>
            </a:extLst>
          </p:cNvPr>
          <p:cNvSpPr/>
          <p:nvPr/>
        </p:nvSpPr>
        <p:spPr>
          <a:xfrm>
            <a:off x="5988818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8623F3-188E-4349-9E18-D79F8F39E22D}"/>
              </a:ext>
            </a:extLst>
          </p:cNvPr>
          <p:cNvSpPr/>
          <p:nvPr/>
        </p:nvSpPr>
        <p:spPr>
          <a:xfrm>
            <a:off x="5988818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E4F3CB-F516-44C1-924B-EED6AF94617E}"/>
              </a:ext>
            </a:extLst>
          </p:cNvPr>
          <p:cNvSpPr/>
          <p:nvPr/>
        </p:nvSpPr>
        <p:spPr>
          <a:xfrm>
            <a:off x="6919426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A6B44F-7533-403D-881B-309FC7605E56}"/>
              </a:ext>
            </a:extLst>
          </p:cNvPr>
          <p:cNvSpPr/>
          <p:nvPr/>
        </p:nvSpPr>
        <p:spPr>
          <a:xfrm>
            <a:off x="6919426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04B788F-4759-402D-946E-9978902B0126}"/>
              </a:ext>
            </a:extLst>
          </p:cNvPr>
          <p:cNvCxnSpPr/>
          <p:nvPr/>
        </p:nvCxnSpPr>
        <p:spPr>
          <a:xfrm>
            <a:off x="1330657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FE6812-1100-4517-B19C-2985FC59DD98}"/>
              </a:ext>
            </a:extLst>
          </p:cNvPr>
          <p:cNvCxnSpPr/>
          <p:nvPr/>
        </p:nvCxnSpPr>
        <p:spPr>
          <a:xfrm>
            <a:off x="2261265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1B1959-5BEA-4832-813B-F95BF856F50A}"/>
              </a:ext>
            </a:extLst>
          </p:cNvPr>
          <p:cNvCxnSpPr/>
          <p:nvPr/>
        </p:nvCxnSpPr>
        <p:spPr>
          <a:xfrm>
            <a:off x="3191873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DADF8F2-681E-46A7-BE01-FEA05F8464CB}"/>
              </a:ext>
            </a:extLst>
          </p:cNvPr>
          <p:cNvCxnSpPr/>
          <p:nvPr/>
        </p:nvCxnSpPr>
        <p:spPr>
          <a:xfrm>
            <a:off x="4122481" y="1818563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7E1219-FE72-401E-9E1A-82D93B5CE26F}"/>
              </a:ext>
            </a:extLst>
          </p:cNvPr>
          <p:cNvCxnSpPr>
            <a:cxnSpLocks/>
          </p:cNvCxnSpPr>
          <p:nvPr/>
        </p:nvCxnSpPr>
        <p:spPr>
          <a:xfrm>
            <a:off x="4122481" y="2537347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76C6038-7562-4801-BD27-8D34E7B12ACC}"/>
              </a:ext>
            </a:extLst>
          </p:cNvPr>
          <p:cNvSpPr/>
          <p:nvPr/>
        </p:nvSpPr>
        <p:spPr>
          <a:xfrm>
            <a:off x="3186752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E86480-FC43-49B0-8BE5-4C9B67F19972}"/>
              </a:ext>
            </a:extLst>
          </p:cNvPr>
          <p:cNvCxnSpPr>
            <a:cxnSpLocks/>
          </p:cNvCxnSpPr>
          <p:nvPr/>
        </p:nvCxnSpPr>
        <p:spPr>
          <a:xfrm flipV="1">
            <a:off x="3554815" y="230373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D98FD-0E54-4079-97F5-774E04D80F15}"/>
              </a:ext>
            </a:extLst>
          </p:cNvPr>
          <p:cNvCxnSpPr>
            <a:cxnSpLocks/>
          </p:cNvCxnSpPr>
          <p:nvPr/>
        </p:nvCxnSpPr>
        <p:spPr>
          <a:xfrm flipV="1">
            <a:off x="4567021" y="231189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42289A1-CE58-4070-9C54-5BBECC2A74D2}"/>
              </a:ext>
            </a:extLst>
          </p:cNvPr>
          <p:cNvCxnSpPr>
            <a:cxnSpLocks/>
          </p:cNvCxnSpPr>
          <p:nvPr/>
        </p:nvCxnSpPr>
        <p:spPr>
          <a:xfrm flipV="1">
            <a:off x="2432284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8E1BCF9-4751-4342-91E1-54FA6445DD77}"/>
              </a:ext>
            </a:extLst>
          </p:cNvPr>
          <p:cNvCxnSpPr>
            <a:cxnSpLocks/>
          </p:cNvCxnSpPr>
          <p:nvPr/>
        </p:nvCxnSpPr>
        <p:spPr>
          <a:xfrm flipV="1">
            <a:off x="2605871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E905F2-2E77-41B2-B296-B6BC7CC24EE3}"/>
              </a:ext>
            </a:extLst>
          </p:cNvPr>
          <p:cNvCxnSpPr>
            <a:cxnSpLocks/>
          </p:cNvCxnSpPr>
          <p:nvPr/>
        </p:nvCxnSpPr>
        <p:spPr>
          <a:xfrm flipV="1">
            <a:off x="278712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A66D19-9756-4BB2-8F64-866BE0E352FF}"/>
              </a:ext>
            </a:extLst>
          </p:cNvPr>
          <p:cNvCxnSpPr>
            <a:cxnSpLocks/>
          </p:cNvCxnSpPr>
          <p:nvPr/>
        </p:nvCxnSpPr>
        <p:spPr>
          <a:xfrm flipV="1">
            <a:off x="336715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C95A52-20ED-4616-8E6D-D616B15CDABA}"/>
              </a:ext>
            </a:extLst>
          </p:cNvPr>
          <p:cNvCxnSpPr>
            <a:cxnSpLocks/>
          </p:cNvCxnSpPr>
          <p:nvPr/>
        </p:nvCxnSpPr>
        <p:spPr>
          <a:xfrm flipV="1">
            <a:off x="3649918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EBB38F-76D2-4DE3-A560-4D6C69E5DB64}"/>
              </a:ext>
            </a:extLst>
          </p:cNvPr>
          <p:cNvCxnSpPr>
            <a:cxnSpLocks/>
          </p:cNvCxnSpPr>
          <p:nvPr/>
        </p:nvCxnSpPr>
        <p:spPr>
          <a:xfrm flipV="1">
            <a:off x="5236900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AE280F7-834F-4820-97A9-BCBD1A55207B}"/>
              </a:ext>
            </a:extLst>
          </p:cNvPr>
          <p:cNvSpPr/>
          <p:nvPr/>
        </p:nvSpPr>
        <p:spPr>
          <a:xfrm>
            <a:off x="1330657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25EF9A4-4FBF-4BC1-BD76-5F25C067086C}"/>
              </a:ext>
            </a:extLst>
          </p:cNvPr>
          <p:cNvCxnSpPr>
            <a:cxnSpLocks/>
          </p:cNvCxnSpPr>
          <p:nvPr/>
        </p:nvCxnSpPr>
        <p:spPr>
          <a:xfrm flipV="1">
            <a:off x="1523571" y="166435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C68C8BC-7B6C-4700-8D3F-6E39522241C7}"/>
              </a:ext>
            </a:extLst>
          </p:cNvPr>
          <p:cNvCxnSpPr>
            <a:cxnSpLocks/>
          </p:cNvCxnSpPr>
          <p:nvPr/>
        </p:nvCxnSpPr>
        <p:spPr>
          <a:xfrm flipV="1">
            <a:off x="169075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772A691-2CCC-42C7-AF19-0C082AC5EDEF}"/>
              </a:ext>
            </a:extLst>
          </p:cNvPr>
          <p:cNvCxnSpPr>
            <a:cxnSpLocks/>
          </p:cNvCxnSpPr>
          <p:nvPr/>
        </p:nvCxnSpPr>
        <p:spPr>
          <a:xfrm flipV="1">
            <a:off x="1843156" y="16659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A3271FD1-66EB-4360-AAF1-A2E866A4C22F}"/>
              </a:ext>
            </a:extLst>
          </p:cNvPr>
          <p:cNvSpPr/>
          <p:nvPr/>
        </p:nvSpPr>
        <p:spPr>
          <a:xfrm>
            <a:off x="5988390" y="166158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8489FB-2DB4-429B-8D20-8C2377486D1D}"/>
              </a:ext>
            </a:extLst>
          </p:cNvPr>
          <p:cNvCxnSpPr>
            <a:cxnSpLocks/>
          </p:cNvCxnSpPr>
          <p:nvPr/>
        </p:nvCxnSpPr>
        <p:spPr>
          <a:xfrm flipV="1">
            <a:off x="6181304" y="166091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994781-DF3F-4B47-A5C0-02CC8BC0676F}"/>
              </a:ext>
            </a:extLst>
          </p:cNvPr>
          <p:cNvCxnSpPr>
            <a:cxnSpLocks/>
          </p:cNvCxnSpPr>
          <p:nvPr/>
        </p:nvCxnSpPr>
        <p:spPr>
          <a:xfrm flipV="1">
            <a:off x="6348489" y="166024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C8F8E8-CB06-4267-A23B-AC64805C82AE}"/>
              </a:ext>
            </a:extLst>
          </p:cNvPr>
          <p:cNvCxnSpPr>
            <a:cxnSpLocks/>
          </p:cNvCxnSpPr>
          <p:nvPr/>
        </p:nvCxnSpPr>
        <p:spPr>
          <a:xfrm flipV="1">
            <a:off x="6500889" y="166251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B870AB4-0034-4D22-8C20-D67A9B8EC06F}"/>
              </a:ext>
            </a:extLst>
          </p:cNvPr>
          <p:cNvCxnSpPr/>
          <p:nvPr/>
        </p:nvCxnSpPr>
        <p:spPr>
          <a:xfrm>
            <a:off x="5988390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0D30A0F-14C1-4525-A90B-33C447C3D8BF}"/>
              </a:ext>
            </a:extLst>
          </p:cNvPr>
          <p:cNvCxnSpPr>
            <a:cxnSpLocks/>
          </p:cNvCxnSpPr>
          <p:nvPr/>
        </p:nvCxnSpPr>
        <p:spPr>
          <a:xfrm>
            <a:off x="2261265" y="3867128"/>
            <a:ext cx="6776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383AAB6-4C74-4485-B4BF-66D2D0F1AA85}"/>
              </a:ext>
            </a:extLst>
          </p:cNvPr>
          <p:cNvCxnSpPr>
            <a:cxnSpLocks/>
          </p:cNvCxnSpPr>
          <p:nvPr/>
        </p:nvCxnSpPr>
        <p:spPr>
          <a:xfrm flipV="1">
            <a:off x="2500958" y="362983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335353E-51A3-4932-A748-5F27FAB71830}"/>
              </a:ext>
            </a:extLst>
          </p:cNvPr>
          <p:cNvCxnSpPr>
            <a:cxnSpLocks/>
          </p:cNvCxnSpPr>
          <p:nvPr/>
        </p:nvCxnSpPr>
        <p:spPr>
          <a:xfrm>
            <a:off x="4117502" y="3201538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555C682-F208-4321-B008-AAA393576D71}"/>
              </a:ext>
            </a:extLst>
          </p:cNvPr>
          <p:cNvCxnSpPr>
            <a:cxnSpLocks/>
          </p:cNvCxnSpPr>
          <p:nvPr/>
        </p:nvCxnSpPr>
        <p:spPr>
          <a:xfrm flipV="1">
            <a:off x="4562042" y="297608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DD2B21B-6C3C-44B6-AA5C-D02C29FD2D97}"/>
              </a:ext>
            </a:extLst>
          </p:cNvPr>
          <p:cNvCxnSpPr>
            <a:cxnSpLocks/>
          </p:cNvCxnSpPr>
          <p:nvPr/>
        </p:nvCxnSpPr>
        <p:spPr>
          <a:xfrm>
            <a:off x="1330657" y="3201538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60AA3B-7214-4A1D-9736-61EE581EED22}"/>
              </a:ext>
            </a:extLst>
          </p:cNvPr>
          <p:cNvCxnSpPr>
            <a:cxnSpLocks/>
          </p:cNvCxnSpPr>
          <p:nvPr/>
        </p:nvCxnSpPr>
        <p:spPr>
          <a:xfrm flipV="1">
            <a:off x="1775197" y="297608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854CED4-5F70-4C90-A374-06B35ED6B8BA}"/>
              </a:ext>
            </a:extLst>
          </p:cNvPr>
          <p:cNvCxnSpPr/>
          <p:nvPr/>
        </p:nvCxnSpPr>
        <p:spPr>
          <a:xfrm>
            <a:off x="3191873" y="3220872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DCC2647-58FE-49F5-A75B-E7CE7BA9DE4C}"/>
              </a:ext>
            </a:extLst>
          </p:cNvPr>
          <p:cNvCxnSpPr>
            <a:cxnSpLocks/>
          </p:cNvCxnSpPr>
          <p:nvPr/>
        </p:nvCxnSpPr>
        <p:spPr>
          <a:xfrm flipV="1">
            <a:off x="3384787" y="299160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94A6FB0-544B-46D7-9227-7FE80C821897}"/>
              </a:ext>
            </a:extLst>
          </p:cNvPr>
          <p:cNvCxnSpPr>
            <a:cxnSpLocks/>
          </p:cNvCxnSpPr>
          <p:nvPr/>
        </p:nvCxnSpPr>
        <p:spPr>
          <a:xfrm flipV="1">
            <a:off x="3551972" y="2990930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4F99A30-2966-4B84-94E3-07AC2A34F042}"/>
              </a:ext>
            </a:extLst>
          </p:cNvPr>
          <p:cNvCxnSpPr>
            <a:cxnSpLocks/>
          </p:cNvCxnSpPr>
          <p:nvPr/>
        </p:nvCxnSpPr>
        <p:spPr>
          <a:xfrm flipV="1">
            <a:off x="3704372" y="2979554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966FA8-D3BA-400E-9CD3-2FD0A3916689}"/>
              </a:ext>
            </a:extLst>
          </p:cNvPr>
          <p:cNvCxnSpPr/>
          <p:nvPr/>
        </p:nvCxnSpPr>
        <p:spPr>
          <a:xfrm>
            <a:off x="4117502" y="3854151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70149CC-A463-4EC0-9CD6-AFF8E1F529B1}"/>
              </a:ext>
            </a:extLst>
          </p:cNvPr>
          <p:cNvCxnSpPr>
            <a:cxnSpLocks/>
          </p:cNvCxnSpPr>
          <p:nvPr/>
        </p:nvCxnSpPr>
        <p:spPr>
          <a:xfrm flipV="1">
            <a:off x="4310416" y="3624880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4EA3CFC-CE10-4BCC-935B-BD59D707DF40}"/>
              </a:ext>
            </a:extLst>
          </p:cNvPr>
          <p:cNvCxnSpPr>
            <a:cxnSpLocks/>
          </p:cNvCxnSpPr>
          <p:nvPr/>
        </p:nvCxnSpPr>
        <p:spPr>
          <a:xfrm flipV="1">
            <a:off x="4477601" y="3624209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D2C968B-DE20-4D1A-A921-1BA7A9B384C1}"/>
              </a:ext>
            </a:extLst>
          </p:cNvPr>
          <p:cNvCxnSpPr>
            <a:cxnSpLocks/>
          </p:cNvCxnSpPr>
          <p:nvPr/>
        </p:nvCxnSpPr>
        <p:spPr>
          <a:xfrm flipV="1">
            <a:off x="4630001" y="362648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B10AF67-DA8B-4D4B-8FDE-DE450D13CBFF}"/>
              </a:ext>
            </a:extLst>
          </p:cNvPr>
          <p:cNvCxnSpPr/>
          <p:nvPr/>
        </p:nvCxnSpPr>
        <p:spPr>
          <a:xfrm>
            <a:off x="6919426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F73B78-2640-4E06-B478-A66BD8E5C85B}"/>
              </a:ext>
            </a:extLst>
          </p:cNvPr>
          <p:cNvCxnSpPr>
            <a:cxnSpLocks/>
          </p:cNvCxnSpPr>
          <p:nvPr/>
        </p:nvCxnSpPr>
        <p:spPr>
          <a:xfrm flipV="1">
            <a:off x="7112340" y="166435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E766425-6634-48E3-AE48-F375936F3C48}"/>
              </a:ext>
            </a:extLst>
          </p:cNvPr>
          <p:cNvCxnSpPr>
            <a:cxnSpLocks/>
          </p:cNvCxnSpPr>
          <p:nvPr/>
        </p:nvCxnSpPr>
        <p:spPr>
          <a:xfrm flipV="1">
            <a:off x="7279525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D8B3EC1-873A-46B0-A33D-E3EA419D6EBC}"/>
              </a:ext>
            </a:extLst>
          </p:cNvPr>
          <p:cNvCxnSpPr>
            <a:cxnSpLocks/>
          </p:cNvCxnSpPr>
          <p:nvPr/>
        </p:nvCxnSpPr>
        <p:spPr>
          <a:xfrm flipV="1">
            <a:off x="7431925" y="16659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D176BD7-ABB3-407E-98DD-AEF200C1D0C3}"/>
              </a:ext>
            </a:extLst>
          </p:cNvPr>
          <p:cNvCxnSpPr/>
          <p:nvPr/>
        </p:nvCxnSpPr>
        <p:spPr>
          <a:xfrm>
            <a:off x="6928799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9300B12-0C06-41A0-89BE-CF2DF23FD077}"/>
              </a:ext>
            </a:extLst>
          </p:cNvPr>
          <p:cNvCxnSpPr>
            <a:cxnSpLocks/>
          </p:cNvCxnSpPr>
          <p:nvPr/>
        </p:nvCxnSpPr>
        <p:spPr>
          <a:xfrm flipV="1">
            <a:off x="7121713" y="230559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159C580-89ED-46F0-BD07-1C5D8E52DC9B}"/>
              </a:ext>
            </a:extLst>
          </p:cNvPr>
          <p:cNvCxnSpPr>
            <a:cxnSpLocks/>
          </p:cNvCxnSpPr>
          <p:nvPr/>
        </p:nvCxnSpPr>
        <p:spPr>
          <a:xfrm flipV="1">
            <a:off x="7288898" y="230492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299D5B-3EC0-40E7-941D-9AFE820BD7FC}"/>
              </a:ext>
            </a:extLst>
          </p:cNvPr>
          <p:cNvCxnSpPr>
            <a:cxnSpLocks/>
          </p:cNvCxnSpPr>
          <p:nvPr/>
        </p:nvCxnSpPr>
        <p:spPr>
          <a:xfrm flipV="1">
            <a:off x="7441298" y="230719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684D4B4-C5A8-4833-B9ED-664A0C5CA352}"/>
              </a:ext>
            </a:extLst>
          </p:cNvPr>
          <p:cNvCxnSpPr/>
          <p:nvPr/>
        </p:nvCxnSpPr>
        <p:spPr>
          <a:xfrm>
            <a:off x="1332502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11CB12C-6C60-48E3-9B14-AE62A2FEF4DD}"/>
              </a:ext>
            </a:extLst>
          </p:cNvPr>
          <p:cNvCxnSpPr>
            <a:cxnSpLocks/>
          </p:cNvCxnSpPr>
          <p:nvPr/>
        </p:nvCxnSpPr>
        <p:spPr>
          <a:xfrm flipV="1">
            <a:off x="1786292" y="2304926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ADF312C-20F9-400E-AD4B-8D6AF7CE1D49}"/>
              </a:ext>
            </a:extLst>
          </p:cNvPr>
          <p:cNvCxnSpPr/>
          <p:nvPr/>
        </p:nvCxnSpPr>
        <p:spPr>
          <a:xfrm>
            <a:off x="5058210" y="386779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599EA59-DB36-49D4-BF0D-6370172509FA}"/>
              </a:ext>
            </a:extLst>
          </p:cNvPr>
          <p:cNvCxnSpPr>
            <a:cxnSpLocks/>
          </p:cNvCxnSpPr>
          <p:nvPr/>
        </p:nvCxnSpPr>
        <p:spPr>
          <a:xfrm flipV="1">
            <a:off x="5233493" y="36378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BDB5F9D-3C52-4795-9DDD-441167B9A361}"/>
              </a:ext>
            </a:extLst>
          </p:cNvPr>
          <p:cNvCxnSpPr>
            <a:cxnSpLocks/>
          </p:cNvCxnSpPr>
          <p:nvPr/>
        </p:nvCxnSpPr>
        <p:spPr>
          <a:xfrm flipV="1">
            <a:off x="5516255" y="36378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71A5690-45DA-4D7C-A5ED-F95AE7C2502E}"/>
              </a:ext>
            </a:extLst>
          </p:cNvPr>
          <p:cNvCxnSpPr>
            <a:cxnSpLocks/>
          </p:cNvCxnSpPr>
          <p:nvPr/>
        </p:nvCxnSpPr>
        <p:spPr>
          <a:xfrm>
            <a:off x="3185466" y="3854151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2A4635-6ABF-4F26-A4FA-5ECF11D462F0}"/>
              </a:ext>
            </a:extLst>
          </p:cNvPr>
          <p:cNvCxnSpPr>
            <a:cxnSpLocks/>
          </p:cNvCxnSpPr>
          <p:nvPr/>
        </p:nvCxnSpPr>
        <p:spPr>
          <a:xfrm flipV="1">
            <a:off x="3360749" y="3624209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213DD3D-526E-4DEF-AFC3-2006D962687A}"/>
              </a:ext>
            </a:extLst>
          </p:cNvPr>
          <p:cNvCxnSpPr>
            <a:cxnSpLocks/>
          </p:cNvCxnSpPr>
          <p:nvPr/>
        </p:nvCxnSpPr>
        <p:spPr>
          <a:xfrm flipV="1">
            <a:off x="3643511" y="3624209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4CEE6B0-FE06-44E4-A717-DC9338DD6614}"/>
              </a:ext>
            </a:extLst>
          </p:cNvPr>
          <p:cNvCxnSpPr/>
          <p:nvPr/>
        </p:nvCxnSpPr>
        <p:spPr>
          <a:xfrm>
            <a:off x="1335055" y="3846656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63CA28F-FBD9-474A-836B-393B5830B538}"/>
              </a:ext>
            </a:extLst>
          </p:cNvPr>
          <p:cNvCxnSpPr>
            <a:cxnSpLocks/>
          </p:cNvCxnSpPr>
          <p:nvPr/>
        </p:nvCxnSpPr>
        <p:spPr>
          <a:xfrm flipV="1">
            <a:off x="1604600" y="3846656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97317D4-C47F-4726-AA04-14A255B6ECFE}"/>
              </a:ext>
            </a:extLst>
          </p:cNvPr>
          <p:cNvCxnSpPr/>
          <p:nvPr/>
        </p:nvCxnSpPr>
        <p:spPr>
          <a:xfrm>
            <a:off x="5058210" y="2535130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FE81D6E-831D-4CC1-9D9F-F7FB13E037EB}"/>
              </a:ext>
            </a:extLst>
          </p:cNvPr>
          <p:cNvCxnSpPr>
            <a:cxnSpLocks/>
          </p:cNvCxnSpPr>
          <p:nvPr/>
        </p:nvCxnSpPr>
        <p:spPr>
          <a:xfrm flipV="1">
            <a:off x="5327755" y="2535130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4C29C27-290B-4D2C-83FB-0FA8CCEBD91A}"/>
              </a:ext>
            </a:extLst>
          </p:cNvPr>
          <p:cNvCxnSpPr/>
          <p:nvPr/>
        </p:nvCxnSpPr>
        <p:spPr>
          <a:xfrm>
            <a:off x="5988390" y="321063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AF16CD3-40D5-4193-9266-818338E15ED0}"/>
              </a:ext>
            </a:extLst>
          </p:cNvPr>
          <p:cNvCxnSpPr>
            <a:cxnSpLocks/>
          </p:cNvCxnSpPr>
          <p:nvPr/>
        </p:nvCxnSpPr>
        <p:spPr>
          <a:xfrm flipV="1">
            <a:off x="6181304" y="298136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7433D58-5AA3-486A-B33C-59F2F13A68CA}"/>
              </a:ext>
            </a:extLst>
          </p:cNvPr>
          <p:cNvCxnSpPr>
            <a:cxnSpLocks/>
          </p:cNvCxnSpPr>
          <p:nvPr/>
        </p:nvCxnSpPr>
        <p:spPr>
          <a:xfrm flipV="1">
            <a:off x="6348489" y="298069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00AC6D7-E6C9-4E77-AE8D-92834C55E254}"/>
              </a:ext>
            </a:extLst>
          </p:cNvPr>
          <p:cNvCxnSpPr>
            <a:cxnSpLocks/>
          </p:cNvCxnSpPr>
          <p:nvPr/>
        </p:nvCxnSpPr>
        <p:spPr>
          <a:xfrm flipV="1">
            <a:off x="6500889" y="298296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571C746-39AD-4F1A-86B9-29D60B7497CE}"/>
              </a:ext>
            </a:extLst>
          </p:cNvPr>
          <p:cNvCxnSpPr>
            <a:cxnSpLocks/>
          </p:cNvCxnSpPr>
          <p:nvPr/>
        </p:nvCxnSpPr>
        <p:spPr>
          <a:xfrm>
            <a:off x="1330379" y="4557212"/>
            <a:ext cx="27422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5EC15C9-6625-46D8-82FA-2B6175CE7011}"/>
              </a:ext>
            </a:extLst>
          </p:cNvPr>
          <p:cNvCxnSpPr>
            <a:cxnSpLocks/>
          </p:cNvCxnSpPr>
          <p:nvPr/>
        </p:nvCxnSpPr>
        <p:spPr>
          <a:xfrm>
            <a:off x="1332651" y="4859740"/>
            <a:ext cx="27422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4AFF848-CB80-489E-AA92-9BE446EA371C}"/>
              </a:ext>
            </a:extLst>
          </p:cNvPr>
          <p:cNvSpPr txBox="1"/>
          <p:nvPr/>
        </p:nvSpPr>
        <p:spPr>
          <a:xfrm>
            <a:off x="1768790" y="4360289"/>
            <a:ext cx="18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Street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5CD3BBC-3C87-4B22-B9B5-9609162E60B2}"/>
              </a:ext>
            </a:extLst>
          </p:cNvPr>
          <p:cNvSpPr txBox="1"/>
          <p:nvPr/>
        </p:nvSpPr>
        <p:spPr>
          <a:xfrm>
            <a:off x="1768790" y="4675074"/>
            <a:ext cx="18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Street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3D8642-621D-44DA-85E9-3F7BC3026882}"/>
              </a:ext>
            </a:extLst>
          </p:cNvPr>
          <p:cNvCxnSpPr/>
          <p:nvPr/>
        </p:nvCxnSpPr>
        <p:spPr>
          <a:xfrm>
            <a:off x="5988390" y="3631704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E259EC5-1B8B-446E-978E-0CDEC4AB4966}"/>
              </a:ext>
            </a:extLst>
          </p:cNvPr>
          <p:cNvCxnSpPr>
            <a:cxnSpLocks/>
          </p:cNvCxnSpPr>
          <p:nvPr/>
        </p:nvCxnSpPr>
        <p:spPr>
          <a:xfrm flipV="1">
            <a:off x="5988390" y="3631704"/>
            <a:ext cx="1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B2DB4E0-8019-4415-B48E-05912B53E2E4}"/>
              </a:ext>
            </a:extLst>
          </p:cNvPr>
          <p:cNvCxnSpPr>
            <a:cxnSpLocks/>
          </p:cNvCxnSpPr>
          <p:nvPr/>
        </p:nvCxnSpPr>
        <p:spPr>
          <a:xfrm flipV="1">
            <a:off x="5988390" y="3631704"/>
            <a:ext cx="689212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733D779-3266-4D55-AB7F-0FDE1E9C4843}"/>
              </a:ext>
            </a:extLst>
          </p:cNvPr>
          <p:cNvCxnSpPr/>
          <p:nvPr/>
        </p:nvCxnSpPr>
        <p:spPr>
          <a:xfrm>
            <a:off x="6912882" y="299413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D3045C4-537B-44F0-BD63-2A61B668EE18}"/>
              </a:ext>
            </a:extLst>
          </p:cNvPr>
          <p:cNvCxnSpPr>
            <a:cxnSpLocks/>
          </p:cNvCxnSpPr>
          <p:nvPr/>
        </p:nvCxnSpPr>
        <p:spPr>
          <a:xfrm flipV="1">
            <a:off x="6912882" y="2994139"/>
            <a:ext cx="1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95DA437-8C32-4C0B-80DD-9382829524E6}"/>
              </a:ext>
            </a:extLst>
          </p:cNvPr>
          <p:cNvCxnSpPr>
            <a:cxnSpLocks/>
          </p:cNvCxnSpPr>
          <p:nvPr/>
        </p:nvCxnSpPr>
        <p:spPr>
          <a:xfrm flipV="1">
            <a:off x="6912882" y="2994139"/>
            <a:ext cx="689212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DA978C8-157C-4F61-9E66-2B9DCDF4A857}"/>
              </a:ext>
            </a:extLst>
          </p:cNvPr>
          <p:cNvCxnSpPr>
            <a:cxnSpLocks/>
          </p:cNvCxnSpPr>
          <p:nvPr/>
        </p:nvCxnSpPr>
        <p:spPr>
          <a:xfrm flipH="1" flipV="1">
            <a:off x="7615032" y="3226486"/>
            <a:ext cx="1" cy="8562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C39BF61-BC6D-47FA-884F-8D22486DEB75}"/>
              </a:ext>
            </a:extLst>
          </p:cNvPr>
          <p:cNvCxnSpPr>
            <a:cxnSpLocks/>
          </p:cNvCxnSpPr>
          <p:nvPr/>
        </p:nvCxnSpPr>
        <p:spPr>
          <a:xfrm flipV="1">
            <a:off x="6348489" y="3218801"/>
            <a:ext cx="1266542" cy="8850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3C794D3-FDA4-4477-B362-A753CE7C7A0B}"/>
              </a:ext>
            </a:extLst>
          </p:cNvPr>
          <p:cNvCxnSpPr>
            <a:cxnSpLocks/>
          </p:cNvCxnSpPr>
          <p:nvPr/>
        </p:nvCxnSpPr>
        <p:spPr>
          <a:xfrm flipV="1">
            <a:off x="6348489" y="4096399"/>
            <a:ext cx="1266981" cy="74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C303C75-375A-420E-9D76-A4C404852A35}"/>
              </a:ext>
            </a:extLst>
          </p:cNvPr>
          <p:cNvCxnSpPr>
            <a:cxnSpLocks/>
          </p:cNvCxnSpPr>
          <p:nvPr/>
        </p:nvCxnSpPr>
        <p:spPr>
          <a:xfrm flipV="1">
            <a:off x="6332996" y="3623538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D66F7414-B134-4FE0-9FD8-52A6E3EB21C1}"/>
              </a:ext>
            </a:extLst>
          </p:cNvPr>
          <p:cNvCxnSpPr>
            <a:cxnSpLocks/>
          </p:cNvCxnSpPr>
          <p:nvPr/>
        </p:nvCxnSpPr>
        <p:spPr>
          <a:xfrm flipH="1" flipV="1">
            <a:off x="6796585" y="3800901"/>
            <a:ext cx="2709" cy="2893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A56770C-3FAE-4623-A0CA-9F8336F5EA2F}"/>
              </a:ext>
            </a:extLst>
          </p:cNvPr>
          <p:cNvCxnSpPr>
            <a:cxnSpLocks/>
          </p:cNvCxnSpPr>
          <p:nvPr/>
        </p:nvCxnSpPr>
        <p:spPr>
          <a:xfrm flipH="1">
            <a:off x="1768790" y="31300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AAD5D51F-E9F4-48CB-8F58-8B8618FAD199}"/>
              </a:ext>
            </a:extLst>
          </p:cNvPr>
          <p:cNvCxnSpPr>
            <a:cxnSpLocks/>
          </p:cNvCxnSpPr>
          <p:nvPr/>
        </p:nvCxnSpPr>
        <p:spPr>
          <a:xfrm flipH="1">
            <a:off x="1771062" y="32824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AEDBD28-6B0C-4A6A-91BF-A0FB83999E00}"/>
              </a:ext>
            </a:extLst>
          </p:cNvPr>
          <p:cNvCxnSpPr>
            <a:cxnSpLocks/>
          </p:cNvCxnSpPr>
          <p:nvPr/>
        </p:nvCxnSpPr>
        <p:spPr>
          <a:xfrm flipH="1">
            <a:off x="2251505" y="3781861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68D5F50-6D09-48D6-A9CE-B768BC9E2A71}"/>
              </a:ext>
            </a:extLst>
          </p:cNvPr>
          <p:cNvCxnSpPr>
            <a:cxnSpLocks/>
          </p:cNvCxnSpPr>
          <p:nvPr/>
        </p:nvCxnSpPr>
        <p:spPr>
          <a:xfrm flipH="1">
            <a:off x="2249938" y="3961627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71279FC-ACF1-4C79-BCD1-63136EC797C7}"/>
              </a:ext>
            </a:extLst>
          </p:cNvPr>
          <p:cNvCxnSpPr>
            <a:cxnSpLocks/>
          </p:cNvCxnSpPr>
          <p:nvPr/>
        </p:nvCxnSpPr>
        <p:spPr>
          <a:xfrm flipH="1">
            <a:off x="4557261" y="32824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9FDBA95-6B9B-47D2-B106-E7CC6EFDFAD8}"/>
              </a:ext>
            </a:extLst>
          </p:cNvPr>
          <p:cNvCxnSpPr>
            <a:cxnSpLocks/>
          </p:cNvCxnSpPr>
          <p:nvPr/>
        </p:nvCxnSpPr>
        <p:spPr>
          <a:xfrm flipH="1">
            <a:off x="4559533" y="3107272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A824FB0-0E44-496D-888B-E10FD4104BD6}"/>
              </a:ext>
            </a:extLst>
          </p:cNvPr>
          <p:cNvCxnSpPr>
            <a:cxnSpLocks/>
          </p:cNvCxnSpPr>
          <p:nvPr/>
        </p:nvCxnSpPr>
        <p:spPr>
          <a:xfrm flipH="1">
            <a:off x="4557261" y="2605515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211EFFFA-52FA-440D-B882-BABB0CBCC397}"/>
              </a:ext>
            </a:extLst>
          </p:cNvPr>
          <p:cNvCxnSpPr>
            <a:cxnSpLocks/>
          </p:cNvCxnSpPr>
          <p:nvPr/>
        </p:nvCxnSpPr>
        <p:spPr>
          <a:xfrm flipH="1">
            <a:off x="4559533" y="2430367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60C960A5-795E-4320-8F02-689353E8F666}"/>
              </a:ext>
            </a:extLst>
          </p:cNvPr>
          <p:cNvCxnSpPr/>
          <p:nvPr/>
        </p:nvCxnSpPr>
        <p:spPr>
          <a:xfrm>
            <a:off x="3185466" y="241671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C9691FB-F0EA-4989-A232-0A24D66B4304}"/>
              </a:ext>
            </a:extLst>
          </p:cNvPr>
          <p:cNvCxnSpPr/>
          <p:nvPr/>
        </p:nvCxnSpPr>
        <p:spPr>
          <a:xfrm>
            <a:off x="3185466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49B1BF1-6A98-4A6F-9EE6-CD88C5961F03}"/>
              </a:ext>
            </a:extLst>
          </p:cNvPr>
          <p:cNvCxnSpPr>
            <a:cxnSpLocks/>
          </p:cNvCxnSpPr>
          <p:nvPr/>
        </p:nvCxnSpPr>
        <p:spPr>
          <a:xfrm flipH="1">
            <a:off x="3384787" y="2627327"/>
            <a:ext cx="167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0F9B0784-3E5A-4C01-AF5F-FE5A57A98C51}"/>
              </a:ext>
            </a:extLst>
          </p:cNvPr>
          <p:cNvCxnSpPr>
            <a:cxnSpLocks/>
          </p:cNvCxnSpPr>
          <p:nvPr/>
        </p:nvCxnSpPr>
        <p:spPr>
          <a:xfrm>
            <a:off x="3380235" y="2620503"/>
            <a:ext cx="0" cy="1336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11F23CC-2128-4C1C-99DD-CF15C6237A66}"/>
              </a:ext>
            </a:extLst>
          </p:cNvPr>
          <p:cNvCxnSpPr/>
          <p:nvPr/>
        </p:nvCxnSpPr>
        <p:spPr>
          <a:xfrm>
            <a:off x="4124753" y="1970963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F9E7735D-D989-4B4B-A587-CE493E8F25EB}"/>
              </a:ext>
            </a:extLst>
          </p:cNvPr>
          <p:cNvCxnSpPr>
            <a:cxnSpLocks/>
          </p:cNvCxnSpPr>
          <p:nvPr/>
        </p:nvCxnSpPr>
        <p:spPr>
          <a:xfrm flipV="1">
            <a:off x="4328717" y="1973477"/>
            <a:ext cx="1" cy="14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7005922-7CA6-45CB-9C2C-61E8B34D339C}"/>
              </a:ext>
            </a:extLst>
          </p:cNvPr>
          <p:cNvCxnSpPr>
            <a:cxnSpLocks/>
          </p:cNvCxnSpPr>
          <p:nvPr/>
        </p:nvCxnSpPr>
        <p:spPr>
          <a:xfrm flipV="1">
            <a:off x="4483052" y="1666894"/>
            <a:ext cx="1" cy="14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F132C6C-4999-4262-9FBE-74F8FF80B04D}"/>
              </a:ext>
            </a:extLst>
          </p:cNvPr>
          <p:cNvCxnSpPr>
            <a:cxnSpLocks/>
          </p:cNvCxnSpPr>
          <p:nvPr/>
        </p:nvCxnSpPr>
        <p:spPr>
          <a:xfrm flipV="1">
            <a:off x="4849930" y="3108072"/>
            <a:ext cx="0" cy="1675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0D9D426F-0429-416B-91B5-B9124D09178B}"/>
              </a:ext>
            </a:extLst>
          </p:cNvPr>
          <p:cNvCxnSpPr>
            <a:cxnSpLocks/>
          </p:cNvCxnSpPr>
          <p:nvPr/>
        </p:nvCxnSpPr>
        <p:spPr>
          <a:xfrm flipV="1">
            <a:off x="4849930" y="2437991"/>
            <a:ext cx="0" cy="1675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BEDFE77-67E7-4A30-A1FB-67FC996EF665}"/>
              </a:ext>
            </a:extLst>
          </p:cNvPr>
          <p:cNvCxnSpPr>
            <a:cxnSpLocks/>
          </p:cNvCxnSpPr>
          <p:nvPr/>
        </p:nvCxnSpPr>
        <p:spPr>
          <a:xfrm flipV="1">
            <a:off x="4849930" y="1803439"/>
            <a:ext cx="0" cy="1675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7B5E07DF-E437-4CD6-9253-B364F5FD6AE9}"/>
              </a:ext>
            </a:extLst>
          </p:cNvPr>
          <p:cNvCxnSpPr>
            <a:cxnSpLocks/>
          </p:cNvCxnSpPr>
          <p:nvPr/>
        </p:nvCxnSpPr>
        <p:spPr>
          <a:xfrm flipV="1">
            <a:off x="2061237" y="3122128"/>
            <a:ext cx="0" cy="1675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7917D700-15DB-41B5-A0F1-9CE98E07796F}"/>
              </a:ext>
            </a:extLst>
          </p:cNvPr>
          <p:cNvCxnSpPr>
            <a:cxnSpLocks/>
          </p:cNvCxnSpPr>
          <p:nvPr/>
        </p:nvCxnSpPr>
        <p:spPr>
          <a:xfrm flipV="1">
            <a:off x="2213638" y="3788685"/>
            <a:ext cx="0" cy="1675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F6DD43B7-59A8-4463-84A4-C112E5A10011}"/>
              </a:ext>
            </a:extLst>
          </p:cNvPr>
          <p:cNvCxnSpPr>
            <a:cxnSpLocks/>
          </p:cNvCxnSpPr>
          <p:nvPr/>
        </p:nvCxnSpPr>
        <p:spPr>
          <a:xfrm>
            <a:off x="4124753" y="294884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4463D40B-B9C2-4058-96E8-1EAAAFCD67F6}"/>
              </a:ext>
            </a:extLst>
          </p:cNvPr>
          <p:cNvCxnSpPr>
            <a:cxnSpLocks/>
          </p:cNvCxnSpPr>
          <p:nvPr/>
        </p:nvCxnSpPr>
        <p:spPr>
          <a:xfrm>
            <a:off x="4124753" y="348111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9594BC6-5BED-4C90-8FC6-53CE1D20B208}"/>
              </a:ext>
            </a:extLst>
          </p:cNvPr>
          <p:cNvCxnSpPr>
            <a:cxnSpLocks/>
          </p:cNvCxnSpPr>
          <p:nvPr/>
        </p:nvCxnSpPr>
        <p:spPr>
          <a:xfrm>
            <a:off x="5065461" y="348251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F23CA2F9-1802-4760-821A-66C48CFAD57B}"/>
              </a:ext>
            </a:extLst>
          </p:cNvPr>
          <p:cNvCxnSpPr>
            <a:cxnSpLocks/>
          </p:cNvCxnSpPr>
          <p:nvPr/>
        </p:nvCxnSpPr>
        <p:spPr>
          <a:xfrm>
            <a:off x="5988390" y="348111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B0973B09-8459-4994-8230-2344FC7EAE5A}"/>
              </a:ext>
            </a:extLst>
          </p:cNvPr>
          <p:cNvCxnSpPr>
            <a:cxnSpLocks/>
          </p:cNvCxnSpPr>
          <p:nvPr/>
        </p:nvCxnSpPr>
        <p:spPr>
          <a:xfrm>
            <a:off x="5058210" y="359122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4A4DC2A5-9ED9-449F-BBBD-BB1B4656C999}"/>
              </a:ext>
            </a:extLst>
          </p:cNvPr>
          <p:cNvCxnSpPr>
            <a:cxnSpLocks/>
          </p:cNvCxnSpPr>
          <p:nvPr/>
        </p:nvCxnSpPr>
        <p:spPr>
          <a:xfrm>
            <a:off x="4124753" y="359448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7A645427-324E-40AF-90C0-197D5477CF7A}"/>
              </a:ext>
            </a:extLst>
          </p:cNvPr>
          <p:cNvCxnSpPr>
            <a:cxnSpLocks/>
          </p:cNvCxnSpPr>
          <p:nvPr/>
        </p:nvCxnSpPr>
        <p:spPr>
          <a:xfrm>
            <a:off x="3191873" y="358424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7A3212A-C684-4DA8-9B41-A3EAE30CFA9F}"/>
              </a:ext>
            </a:extLst>
          </p:cNvPr>
          <p:cNvCxnSpPr>
            <a:cxnSpLocks/>
          </p:cNvCxnSpPr>
          <p:nvPr/>
        </p:nvCxnSpPr>
        <p:spPr>
          <a:xfrm>
            <a:off x="2267446" y="3586084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87DF0DBC-0880-46A9-B4FC-0FD9D9C7CA4C}"/>
              </a:ext>
            </a:extLst>
          </p:cNvPr>
          <p:cNvCxnSpPr>
            <a:cxnSpLocks/>
          </p:cNvCxnSpPr>
          <p:nvPr/>
        </p:nvCxnSpPr>
        <p:spPr>
          <a:xfrm>
            <a:off x="1327247" y="358057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389D79B0-1E47-43EC-BAF0-D8575071F48B}"/>
              </a:ext>
            </a:extLst>
          </p:cNvPr>
          <p:cNvCxnSpPr>
            <a:cxnSpLocks/>
          </p:cNvCxnSpPr>
          <p:nvPr/>
        </p:nvCxnSpPr>
        <p:spPr>
          <a:xfrm>
            <a:off x="5987618" y="294231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8E622DCE-B37E-431B-B5E8-FEDD55C23804}"/>
              </a:ext>
            </a:extLst>
          </p:cNvPr>
          <p:cNvCxnSpPr>
            <a:cxnSpLocks/>
          </p:cNvCxnSpPr>
          <p:nvPr/>
        </p:nvCxnSpPr>
        <p:spPr>
          <a:xfrm>
            <a:off x="5046834" y="293840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7AE22E18-8414-4BFA-B7EF-9E3F9C1C82CF}"/>
              </a:ext>
            </a:extLst>
          </p:cNvPr>
          <p:cNvCxnSpPr>
            <a:cxnSpLocks/>
          </p:cNvCxnSpPr>
          <p:nvPr/>
        </p:nvCxnSpPr>
        <p:spPr>
          <a:xfrm>
            <a:off x="3180497" y="2931423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CE3AA2D2-619F-4A19-8F18-6FA7F0F039B3}"/>
              </a:ext>
            </a:extLst>
          </p:cNvPr>
          <p:cNvCxnSpPr>
            <a:cxnSpLocks/>
          </p:cNvCxnSpPr>
          <p:nvPr/>
        </p:nvCxnSpPr>
        <p:spPr>
          <a:xfrm>
            <a:off x="2256070" y="293326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FA104DB2-CC4F-40F6-AB65-6AFD58AC5F39}"/>
              </a:ext>
            </a:extLst>
          </p:cNvPr>
          <p:cNvCxnSpPr>
            <a:cxnSpLocks/>
          </p:cNvCxnSpPr>
          <p:nvPr/>
        </p:nvCxnSpPr>
        <p:spPr>
          <a:xfrm>
            <a:off x="1315871" y="292776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84C862B9-CFEC-4BAB-9679-10EF024D1F42}"/>
              </a:ext>
            </a:extLst>
          </p:cNvPr>
          <p:cNvCxnSpPr>
            <a:cxnSpLocks/>
          </p:cNvCxnSpPr>
          <p:nvPr/>
        </p:nvCxnSpPr>
        <p:spPr>
          <a:xfrm>
            <a:off x="5989890" y="2808104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273306E-8441-4E3C-9F87-06FCBA4B7FE0}"/>
              </a:ext>
            </a:extLst>
          </p:cNvPr>
          <p:cNvCxnSpPr>
            <a:cxnSpLocks/>
          </p:cNvCxnSpPr>
          <p:nvPr/>
        </p:nvCxnSpPr>
        <p:spPr>
          <a:xfrm>
            <a:off x="5062754" y="281102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A1CB532B-34A2-4317-8A7C-E7B75E3229C0}"/>
              </a:ext>
            </a:extLst>
          </p:cNvPr>
          <p:cNvCxnSpPr>
            <a:cxnSpLocks/>
          </p:cNvCxnSpPr>
          <p:nvPr/>
        </p:nvCxnSpPr>
        <p:spPr>
          <a:xfrm>
            <a:off x="4129297" y="281428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A03C38DC-6CA7-4551-81DC-70EBD5856F58}"/>
              </a:ext>
            </a:extLst>
          </p:cNvPr>
          <p:cNvCxnSpPr>
            <a:cxnSpLocks/>
          </p:cNvCxnSpPr>
          <p:nvPr/>
        </p:nvCxnSpPr>
        <p:spPr>
          <a:xfrm>
            <a:off x="3196417" y="280403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4CAD53D5-BE63-4954-8947-72BB1A8B7819}"/>
              </a:ext>
            </a:extLst>
          </p:cNvPr>
          <p:cNvCxnSpPr>
            <a:cxnSpLocks/>
          </p:cNvCxnSpPr>
          <p:nvPr/>
        </p:nvCxnSpPr>
        <p:spPr>
          <a:xfrm>
            <a:off x="2271990" y="280588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48F7C4A2-2E8F-4737-8A5A-08D8DA8F219E}"/>
              </a:ext>
            </a:extLst>
          </p:cNvPr>
          <p:cNvCxnSpPr>
            <a:cxnSpLocks/>
          </p:cNvCxnSpPr>
          <p:nvPr/>
        </p:nvCxnSpPr>
        <p:spPr>
          <a:xfrm>
            <a:off x="1331791" y="280037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98690D5E-6D10-4FAC-96FA-059E4592D56C}"/>
              </a:ext>
            </a:extLst>
          </p:cNvPr>
          <p:cNvCxnSpPr>
            <a:cxnSpLocks/>
          </p:cNvCxnSpPr>
          <p:nvPr/>
        </p:nvCxnSpPr>
        <p:spPr>
          <a:xfrm>
            <a:off x="5998986" y="161619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3253021C-B95A-4DCE-8F50-1D04E1353C28}"/>
              </a:ext>
            </a:extLst>
          </p:cNvPr>
          <p:cNvCxnSpPr>
            <a:cxnSpLocks/>
          </p:cNvCxnSpPr>
          <p:nvPr/>
        </p:nvCxnSpPr>
        <p:spPr>
          <a:xfrm>
            <a:off x="5071850" y="161911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FB0246FC-AA6A-447E-AFF4-E2CBD79CEA6A}"/>
              </a:ext>
            </a:extLst>
          </p:cNvPr>
          <p:cNvCxnSpPr>
            <a:cxnSpLocks/>
          </p:cNvCxnSpPr>
          <p:nvPr/>
        </p:nvCxnSpPr>
        <p:spPr>
          <a:xfrm>
            <a:off x="4138393" y="161555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0D8B3F24-0DCE-4CB0-B3E5-1E4EA08C3C83}"/>
              </a:ext>
            </a:extLst>
          </p:cNvPr>
          <p:cNvCxnSpPr>
            <a:cxnSpLocks/>
          </p:cNvCxnSpPr>
          <p:nvPr/>
        </p:nvCxnSpPr>
        <p:spPr>
          <a:xfrm>
            <a:off x="3205513" y="161895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FBEF88B-1370-4932-A5C8-324E755F8CCD}"/>
              </a:ext>
            </a:extLst>
          </p:cNvPr>
          <p:cNvCxnSpPr>
            <a:cxnSpLocks/>
          </p:cNvCxnSpPr>
          <p:nvPr/>
        </p:nvCxnSpPr>
        <p:spPr>
          <a:xfrm>
            <a:off x="2281086" y="161397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FFA1D78-B254-4C74-A8E6-12B609A90A23}"/>
              </a:ext>
            </a:extLst>
          </p:cNvPr>
          <p:cNvCxnSpPr>
            <a:cxnSpLocks/>
          </p:cNvCxnSpPr>
          <p:nvPr/>
        </p:nvCxnSpPr>
        <p:spPr>
          <a:xfrm>
            <a:off x="1340887" y="160847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9E33AEBC-BADE-4479-944D-AA4B6FC5724A}"/>
              </a:ext>
            </a:extLst>
          </p:cNvPr>
          <p:cNvCxnSpPr>
            <a:cxnSpLocks/>
          </p:cNvCxnSpPr>
          <p:nvPr/>
        </p:nvCxnSpPr>
        <p:spPr>
          <a:xfrm>
            <a:off x="5046834" y="413304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3E2BC0AF-54ED-4805-8D7C-CC63A67955B0}"/>
              </a:ext>
            </a:extLst>
          </p:cNvPr>
          <p:cNvCxnSpPr>
            <a:cxnSpLocks/>
          </p:cNvCxnSpPr>
          <p:nvPr/>
        </p:nvCxnSpPr>
        <p:spPr>
          <a:xfrm>
            <a:off x="4113377" y="413630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742AD447-C900-4309-85A9-9BE23BEAA388}"/>
              </a:ext>
            </a:extLst>
          </p:cNvPr>
          <p:cNvCxnSpPr>
            <a:cxnSpLocks/>
          </p:cNvCxnSpPr>
          <p:nvPr/>
        </p:nvCxnSpPr>
        <p:spPr>
          <a:xfrm>
            <a:off x="3180497" y="412605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D60F38DA-93A9-4B54-8E6E-334DAD6071B9}"/>
              </a:ext>
            </a:extLst>
          </p:cNvPr>
          <p:cNvCxnSpPr>
            <a:cxnSpLocks/>
          </p:cNvCxnSpPr>
          <p:nvPr/>
        </p:nvCxnSpPr>
        <p:spPr>
          <a:xfrm>
            <a:off x="2256070" y="412790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A0C86D4B-EE07-40DD-8E3D-7ED8FF2A5D98}"/>
              </a:ext>
            </a:extLst>
          </p:cNvPr>
          <p:cNvCxnSpPr>
            <a:cxnSpLocks/>
          </p:cNvCxnSpPr>
          <p:nvPr/>
        </p:nvCxnSpPr>
        <p:spPr>
          <a:xfrm>
            <a:off x="1315871" y="412239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F80965B3-B3B6-44E5-9E6A-C446FFF95F7B}"/>
              </a:ext>
            </a:extLst>
          </p:cNvPr>
          <p:cNvCxnSpPr>
            <a:cxnSpLocks/>
          </p:cNvCxnSpPr>
          <p:nvPr/>
        </p:nvCxnSpPr>
        <p:spPr>
          <a:xfrm>
            <a:off x="6929116" y="162517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CBEFAE69-2084-4C1F-8C01-643588671A2B}"/>
              </a:ext>
            </a:extLst>
          </p:cNvPr>
          <p:cNvCxnSpPr>
            <a:cxnSpLocks/>
          </p:cNvCxnSpPr>
          <p:nvPr/>
        </p:nvCxnSpPr>
        <p:spPr>
          <a:xfrm>
            <a:off x="5987610" y="216439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1C85EAE9-AA18-402E-8925-1CA6DC8B8464}"/>
              </a:ext>
            </a:extLst>
          </p:cNvPr>
          <p:cNvCxnSpPr>
            <a:cxnSpLocks/>
          </p:cNvCxnSpPr>
          <p:nvPr/>
        </p:nvCxnSpPr>
        <p:spPr>
          <a:xfrm>
            <a:off x="5060474" y="216730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E56AF5E2-0359-48C3-A55A-D13DA887E49C}"/>
              </a:ext>
            </a:extLst>
          </p:cNvPr>
          <p:cNvCxnSpPr>
            <a:cxnSpLocks/>
          </p:cNvCxnSpPr>
          <p:nvPr/>
        </p:nvCxnSpPr>
        <p:spPr>
          <a:xfrm>
            <a:off x="4127017" y="216374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90F9F0C-6AF8-4E45-98F6-D228D80A5C0E}"/>
              </a:ext>
            </a:extLst>
          </p:cNvPr>
          <p:cNvCxnSpPr>
            <a:cxnSpLocks/>
          </p:cNvCxnSpPr>
          <p:nvPr/>
        </p:nvCxnSpPr>
        <p:spPr>
          <a:xfrm>
            <a:off x="3194137" y="216714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5309387-0E84-4A7C-B1A2-A98C05352C00}"/>
              </a:ext>
            </a:extLst>
          </p:cNvPr>
          <p:cNvCxnSpPr>
            <a:cxnSpLocks/>
          </p:cNvCxnSpPr>
          <p:nvPr/>
        </p:nvCxnSpPr>
        <p:spPr>
          <a:xfrm>
            <a:off x="2269710" y="216216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88601959-790D-44EC-88F1-3052408B390B}"/>
              </a:ext>
            </a:extLst>
          </p:cNvPr>
          <p:cNvCxnSpPr>
            <a:cxnSpLocks/>
          </p:cNvCxnSpPr>
          <p:nvPr/>
        </p:nvCxnSpPr>
        <p:spPr>
          <a:xfrm>
            <a:off x="1329511" y="215666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0449C463-A0D7-4D90-97A7-CC577DDF87D4}"/>
              </a:ext>
            </a:extLst>
          </p:cNvPr>
          <p:cNvCxnSpPr>
            <a:cxnSpLocks/>
          </p:cNvCxnSpPr>
          <p:nvPr/>
        </p:nvCxnSpPr>
        <p:spPr>
          <a:xfrm>
            <a:off x="6917740" y="217336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ABC26A9C-4A7D-4F6A-8472-0928728A0A06}"/>
              </a:ext>
            </a:extLst>
          </p:cNvPr>
          <p:cNvCxnSpPr>
            <a:cxnSpLocks/>
          </p:cNvCxnSpPr>
          <p:nvPr/>
        </p:nvCxnSpPr>
        <p:spPr>
          <a:xfrm>
            <a:off x="5989882" y="226219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9B7EFD65-C9B3-48BC-B868-F5B83706C57B}"/>
              </a:ext>
            </a:extLst>
          </p:cNvPr>
          <p:cNvCxnSpPr>
            <a:cxnSpLocks/>
          </p:cNvCxnSpPr>
          <p:nvPr/>
        </p:nvCxnSpPr>
        <p:spPr>
          <a:xfrm>
            <a:off x="5062746" y="226511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A03145D8-4325-4A88-BFB5-9A49A964B0F3}"/>
              </a:ext>
            </a:extLst>
          </p:cNvPr>
          <p:cNvCxnSpPr>
            <a:cxnSpLocks/>
          </p:cNvCxnSpPr>
          <p:nvPr/>
        </p:nvCxnSpPr>
        <p:spPr>
          <a:xfrm>
            <a:off x="4129289" y="226155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E13C85E7-3A74-44FD-999E-05F42CA17665}"/>
              </a:ext>
            </a:extLst>
          </p:cNvPr>
          <p:cNvCxnSpPr>
            <a:cxnSpLocks/>
          </p:cNvCxnSpPr>
          <p:nvPr/>
        </p:nvCxnSpPr>
        <p:spPr>
          <a:xfrm>
            <a:off x="3196409" y="226495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7E718FD-E8B2-4162-B265-48A59DBBDB33}"/>
              </a:ext>
            </a:extLst>
          </p:cNvPr>
          <p:cNvCxnSpPr>
            <a:cxnSpLocks/>
          </p:cNvCxnSpPr>
          <p:nvPr/>
        </p:nvCxnSpPr>
        <p:spPr>
          <a:xfrm>
            <a:off x="2271982" y="225997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36AF43A3-FBEB-4911-BFB4-BBD31E32E7CB}"/>
              </a:ext>
            </a:extLst>
          </p:cNvPr>
          <p:cNvCxnSpPr>
            <a:cxnSpLocks/>
          </p:cNvCxnSpPr>
          <p:nvPr/>
        </p:nvCxnSpPr>
        <p:spPr>
          <a:xfrm>
            <a:off x="1331783" y="225447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4B8E7BFC-90F8-4D3F-9EEC-842CF3BFAC25}"/>
              </a:ext>
            </a:extLst>
          </p:cNvPr>
          <p:cNvCxnSpPr>
            <a:cxnSpLocks/>
          </p:cNvCxnSpPr>
          <p:nvPr/>
        </p:nvCxnSpPr>
        <p:spPr>
          <a:xfrm>
            <a:off x="6920012" y="227117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2168B1DC-ABE9-448E-9FAF-82C29C5E1425}"/>
              </a:ext>
            </a:extLst>
          </p:cNvPr>
          <p:cNvCxnSpPr>
            <a:cxnSpLocks/>
          </p:cNvCxnSpPr>
          <p:nvPr/>
        </p:nvCxnSpPr>
        <p:spPr>
          <a:xfrm>
            <a:off x="6912882" y="281338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98A38B1F-5711-4185-AF7C-9203A2AE2B61}"/>
              </a:ext>
            </a:extLst>
          </p:cNvPr>
          <p:cNvCxnSpPr>
            <a:cxnSpLocks/>
          </p:cNvCxnSpPr>
          <p:nvPr/>
        </p:nvCxnSpPr>
        <p:spPr>
          <a:xfrm>
            <a:off x="3208434" y="3479193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6E3FF594-261D-4E47-85C5-2531A5240692}"/>
              </a:ext>
            </a:extLst>
          </p:cNvPr>
          <p:cNvCxnSpPr>
            <a:cxnSpLocks/>
          </p:cNvCxnSpPr>
          <p:nvPr/>
        </p:nvCxnSpPr>
        <p:spPr>
          <a:xfrm>
            <a:off x="2284007" y="348103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E6BF91BA-34C8-47EA-BDBD-361073A8015D}"/>
              </a:ext>
            </a:extLst>
          </p:cNvPr>
          <p:cNvCxnSpPr>
            <a:cxnSpLocks/>
          </p:cNvCxnSpPr>
          <p:nvPr/>
        </p:nvCxnSpPr>
        <p:spPr>
          <a:xfrm>
            <a:off x="1343808" y="347553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0FFEBBE7-0641-422E-8FD3-FB570FA0D4CD}"/>
              </a:ext>
            </a:extLst>
          </p:cNvPr>
          <p:cNvCxnSpPr>
            <a:cxnSpLocks/>
          </p:cNvCxnSpPr>
          <p:nvPr/>
        </p:nvCxnSpPr>
        <p:spPr>
          <a:xfrm flipV="1">
            <a:off x="6034804" y="3674380"/>
            <a:ext cx="670094" cy="4549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1DA78B9E-C382-429E-89FE-D951E68EDD58}"/>
              </a:ext>
            </a:extLst>
          </p:cNvPr>
          <p:cNvCxnSpPr>
            <a:cxnSpLocks/>
          </p:cNvCxnSpPr>
          <p:nvPr/>
        </p:nvCxnSpPr>
        <p:spPr>
          <a:xfrm flipV="1">
            <a:off x="6970202" y="3028579"/>
            <a:ext cx="670094" cy="4549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36DA3D30-1B80-4200-9461-ED6CE0CA8E1F}"/>
              </a:ext>
            </a:extLst>
          </p:cNvPr>
          <p:cNvCxnSpPr>
            <a:cxnSpLocks/>
          </p:cNvCxnSpPr>
          <p:nvPr/>
        </p:nvCxnSpPr>
        <p:spPr>
          <a:xfrm flipV="1">
            <a:off x="6294794" y="3180867"/>
            <a:ext cx="1306782" cy="9084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4B7AAB55-97AC-42F0-85A8-EC92339197A1}"/>
              </a:ext>
            </a:extLst>
          </p:cNvPr>
          <p:cNvCxnSpPr>
            <a:cxnSpLocks/>
          </p:cNvCxnSpPr>
          <p:nvPr/>
        </p:nvCxnSpPr>
        <p:spPr>
          <a:xfrm>
            <a:off x="6908330" y="2952133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73E8798C-FF78-422A-9115-47426F9CE91F}"/>
              </a:ext>
            </a:extLst>
          </p:cNvPr>
          <p:cNvCxnSpPr>
            <a:cxnSpLocks/>
          </p:cNvCxnSpPr>
          <p:nvPr/>
        </p:nvCxnSpPr>
        <p:spPr>
          <a:xfrm>
            <a:off x="6004310" y="359256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1E0CC811-F9AC-4EC0-BB2B-8F2F16101040}"/>
              </a:ext>
            </a:extLst>
          </p:cNvPr>
          <p:cNvCxnSpPr>
            <a:cxnSpLocks/>
          </p:cNvCxnSpPr>
          <p:nvPr/>
        </p:nvCxnSpPr>
        <p:spPr>
          <a:xfrm>
            <a:off x="6369851" y="4139074"/>
            <a:ext cx="12298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B0C7B1D-15CB-4143-9C5A-D85D229F0ADF}"/>
              </a:ext>
            </a:extLst>
          </p:cNvPr>
          <p:cNvCxnSpPr>
            <a:cxnSpLocks/>
          </p:cNvCxnSpPr>
          <p:nvPr/>
        </p:nvCxnSpPr>
        <p:spPr>
          <a:xfrm flipV="1">
            <a:off x="6865250" y="3013343"/>
            <a:ext cx="0" cy="4361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0E83A3F0-2D3E-4CEA-A4DE-F266A41C55AA}"/>
              </a:ext>
            </a:extLst>
          </p:cNvPr>
          <p:cNvCxnSpPr>
            <a:cxnSpLocks/>
          </p:cNvCxnSpPr>
          <p:nvPr/>
        </p:nvCxnSpPr>
        <p:spPr>
          <a:xfrm flipV="1">
            <a:off x="1261129" y="167899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8D8D0EE2-E43B-4F94-946C-C4F1FFFF3320}"/>
              </a:ext>
            </a:extLst>
          </p:cNvPr>
          <p:cNvCxnSpPr>
            <a:cxnSpLocks/>
          </p:cNvCxnSpPr>
          <p:nvPr/>
        </p:nvCxnSpPr>
        <p:spPr>
          <a:xfrm flipV="1">
            <a:off x="1256577" y="231589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76F45D05-B496-494A-B3C9-3A652CED68A7}"/>
              </a:ext>
            </a:extLst>
          </p:cNvPr>
          <p:cNvCxnSpPr>
            <a:cxnSpLocks/>
          </p:cNvCxnSpPr>
          <p:nvPr/>
        </p:nvCxnSpPr>
        <p:spPr>
          <a:xfrm flipV="1">
            <a:off x="1256577" y="2995897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23E0BB6C-FEE5-409E-BAA5-34E404AD0FD1}"/>
              </a:ext>
            </a:extLst>
          </p:cNvPr>
          <p:cNvCxnSpPr>
            <a:cxnSpLocks/>
          </p:cNvCxnSpPr>
          <p:nvPr/>
        </p:nvCxnSpPr>
        <p:spPr>
          <a:xfrm flipV="1">
            <a:off x="1256577" y="361914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A694876-827B-4ED3-A8AE-4B5A57DE34A2}"/>
              </a:ext>
            </a:extLst>
          </p:cNvPr>
          <p:cNvCxnSpPr>
            <a:cxnSpLocks/>
          </p:cNvCxnSpPr>
          <p:nvPr/>
        </p:nvCxnSpPr>
        <p:spPr>
          <a:xfrm flipV="1">
            <a:off x="2089090" y="168809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1F7470D9-4F3D-491E-A22B-890E1F5CDD3D}"/>
              </a:ext>
            </a:extLst>
          </p:cNvPr>
          <p:cNvCxnSpPr>
            <a:cxnSpLocks/>
          </p:cNvCxnSpPr>
          <p:nvPr/>
        </p:nvCxnSpPr>
        <p:spPr>
          <a:xfrm flipV="1">
            <a:off x="2084538" y="232499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29F90139-E9A9-4897-90F1-44D5CBE2265A}"/>
              </a:ext>
            </a:extLst>
          </p:cNvPr>
          <p:cNvCxnSpPr>
            <a:cxnSpLocks/>
          </p:cNvCxnSpPr>
          <p:nvPr/>
        </p:nvCxnSpPr>
        <p:spPr>
          <a:xfrm flipV="1">
            <a:off x="2084538" y="362824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02CAF9F1-FA4E-4495-882A-93FD2EE86154}"/>
              </a:ext>
            </a:extLst>
          </p:cNvPr>
          <p:cNvCxnSpPr>
            <a:cxnSpLocks/>
          </p:cNvCxnSpPr>
          <p:nvPr/>
        </p:nvCxnSpPr>
        <p:spPr>
          <a:xfrm flipV="1">
            <a:off x="2221018" y="168354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42F5DE9E-DCC1-4743-BF19-20314F125884}"/>
              </a:ext>
            </a:extLst>
          </p:cNvPr>
          <p:cNvCxnSpPr>
            <a:cxnSpLocks/>
          </p:cNvCxnSpPr>
          <p:nvPr/>
        </p:nvCxnSpPr>
        <p:spPr>
          <a:xfrm flipV="1">
            <a:off x="2216466" y="232044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075870DF-F63C-439D-BD18-9E34B6C6C9FC}"/>
              </a:ext>
            </a:extLst>
          </p:cNvPr>
          <p:cNvCxnSpPr>
            <a:cxnSpLocks/>
          </p:cNvCxnSpPr>
          <p:nvPr/>
        </p:nvCxnSpPr>
        <p:spPr>
          <a:xfrm flipV="1">
            <a:off x="2216466" y="300044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CCABE3C8-90AE-4056-AF5F-A8DA1355CC2E}"/>
              </a:ext>
            </a:extLst>
          </p:cNvPr>
          <p:cNvCxnSpPr>
            <a:cxnSpLocks/>
          </p:cNvCxnSpPr>
          <p:nvPr/>
        </p:nvCxnSpPr>
        <p:spPr>
          <a:xfrm flipV="1">
            <a:off x="2994394" y="169946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1939D6A-8482-42C4-9624-70E41661CF85}"/>
              </a:ext>
            </a:extLst>
          </p:cNvPr>
          <p:cNvCxnSpPr>
            <a:cxnSpLocks/>
          </p:cNvCxnSpPr>
          <p:nvPr/>
        </p:nvCxnSpPr>
        <p:spPr>
          <a:xfrm flipV="1">
            <a:off x="2989842" y="233636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F511B392-DA69-4034-9F7B-A5C9ED5A0970}"/>
              </a:ext>
            </a:extLst>
          </p:cNvPr>
          <p:cNvCxnSpPr>
            <a:cxnSpLocks/>
          </p:cNvCxnSpPr>
          <p:nvPr/>
        </p:nvCxnSpPr>
        <p:spPr>
          <a:xfrm flipV="1">
            <a:off x="2989842" y="301636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23BCEF5B-72B4-4E8D-9D80-406FE60A3658}"/>
              </a:ext>
            </a:extLst>
          </p:cNvPr>
          <p:cNvCxnSpPr>
            <a:cxnSpLocks/>
          </p:cNvCxnSpPr>
          <p:nvPr/>
        </p:nvCxnSpPr>
        <p:spPr>
          <a:xfrm flipV="1">
            <a:off x="2989842" y="363960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9ECCAE7D-2DE5-4ABB-AEE4-23F2DBD1DD57}"/>
              </a:ext>
            </a:extLst>
          </p:cNvPr>
          <p:cNvCxnSpPr>
            <a:cxnSpLocks/>
          </p:cNvCxnSpPr>
          <p:nvPr/>
        </p:nvCxnSpPr>
        <p:spPr>
          <a:xfrm flipV="1">
            <a:off x="3146794" y="169490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15077C50-2E05-4CDA-96E1-335DD0B22896}"/>
              </a:ext>
            </a:extLst>
          </p:cNvPr>
          <p:cNvCxnSpPr>
            <a:cxnSpLocks/>
          </p:cNvCxnSpPr>
          <p:nvPr/>
        </p:nvCxnSpPr>
        <p:spPr>
          <a:xfrm flipV="1">
            <a:off x="3142242" y="233181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07EE248E-22E1-4964-8D3A-11F4A615A55C}"/>
              </a:ext>
            </a:extLst>
          </p:cNvPr>
          <p:cNvCxnSpPr>
            <a:cxnSpLocks/>
          </p:cNvCxnSpPr>
          <p:nvPr/>
        </p:nvCxnSpPr>
        <p:spPr>
          <a:xfrm flipV="1">
            <a:off x="3142242" y="3011809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A3D12064-108A-4E81-9264-E860EEFCF267}"/>
              </a:ext>
            </a:extLst>
          </p:cNvPr>
          <p:cNvCxnSpPr>
            <a:cxnSpLocks/>
          </p:cNvCxnSpPr>
          <p:nvPr/>
        </p:nvCxnSpPr>
        <p:spPr>
          <a:xfrm flipV="1">
            <a:off x="3142242" y="363505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F9F425EB-02A9-4166-93AD-A0914E56A554}"/>
              </a:ext>
            </a:extLst>
          </p:cNvPr>
          <p:cNvCxnSpPr>
            <a:cxnSpLocks/>
          </p:cNvCxnSpPr>
          <p:nvPr/>
        </p:nvCxnSpPr>
        <p:spPr>
          <a:xfrm flipV="1">
            <a:off x="3940641" y="166988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F6E15965-F2C2-4C4F-B442-D4D9354A38D9}"/>
              </a:ext>
            </a:extLst>
          </p:cNvPr>
          <p:cNvCxnSpPr>
            <a:cxnSpLocks/>
          </p:cNvCxnSpPr>
          <p:nvPr/>
        </p:nvCxnSpPr>
        <p:spPr>
          <a:xfrm flipV="1">
            <a:off x="3936089" y="230678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3C202928-3579-4C8A-A50F-5A752F950E57}"/>
              </a:ext>
            </a:extLst>
          </p:cNvPr>
          <p:cNvCxnSpPr>
            <a:cxnSpLocks/>
          </p:cNvCxnSpPr>
          <p:nvPr/>
        </p:nvCxnSpPr>
        <p:spPr>
          <a:xfrm flipV="1">
            <a:off x="3936089" y="2986785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927F80CA-FEDF-4172-8EC4-A7F592F99ACB}"/>
              </a:ext>
            </a:extLst>
          </p:cNvPr>
          <p:cNvCxnSpPr>
            <a:cxnSpLocks/>
          </p:cNvCxnSpPr>
          <p:nvPr/>
        </p:nvCxnSpPr>
        <p:spPr>
          <a:xfrm flipV="1">
            <a:off x="3936089" y="363732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82FD3583-92F5-43D7-B717-B243EF3EEB5C}"/>
              </a:ext>
            </a:extLst>
          </p:cNvPr>
          <p:cNvCxnSpPr>
            <a:cxnSpLocks/>
          </p:cNvCxnSpPr>
          <p:nvPr/>
        </p:nvCxnSpPr>
        <p:spPr>
          <a:xfrm flipV="1">
            <a:off x="4074841" y="230223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DBB656FF-212D-4891-9B2F-FACE1A680581}"/>
              </a:ext>
            </a:extLst>
          </p:cNvPr>
          <p:cNvCxnSpPr>
            <a:cxnSpLocks/>
          </p:cNvCxnSpPr>
          <p:nvPr/>
        </p:nvCxnSpPr>
        <p:spPr>
          <a:xfrm flipV="1">
            <a:off x="4074841" y="298223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1909A738-FDEA-4E46-98C1-95CB38A6A325}"/>
              </a:ext>
            </a:extLst>
          </p:cNvPr>
          <p:cNvCxnSpPr>
            <a:cxnSpLocks/>
          </p:cNvCxnSpPr>
          <p:nvPr/>
        </p:nvCxnSpPr>
        <p:spPr>
          <a:xfrm flipV="1">
            <a:off x="4074841" y="363277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2DBA9873-0F71-4C2C-9BA3-A19F4212A790}"/>
              </a:ext>
            </a:extLst>
          </p:cNvPr>
          <p:cNvCxnSpPr>
            <a:cxnSpLocks/>
          </p:cNvCxnSpPr>
          <p:nvPr/>
        </p:nvCxnSpPr>
        <p:spPr>
          <a:xfrm flipV="1">
            <a:off x="4868691" y="364187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870B2445-44B4-4373-90CC-46AF2A250A60}"/>
              </a:ext>
            </a:extLst>
          </p:cNvPr>
          <p:cNvCxnSpPr>
            <a:cxnSpLocks/>
          </p:cNvCxnSpPr>
          <p:nvPr/>
        </p:nvCxnSpPr>
        <p:spPr>
          <a:xfrm flipV="1">
            <a:off x="5011995" y="167670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F0FD661-5549-4FBE-9A37-34F6FC6A985E}"/>
              </a:ext>
            </a:extLst>
          </p:cNvPr>
          <p:cNvCxnSpPr>
            <a:cxnSpLocks/>
          </p:cNvCxnSpPr>
          <p:nvPr/>
        </p:nvCxnSpPr>
        <p:spPr>
          <a:xfrm flipV="1">
            <a:off x="5007443" y="231360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1A3C0B77-1F4C-4AFE-8EC2-8F0703448FA4}"/>
              </a:ext>
            </a:extLst>
          </p:cNvPr>
          <p:cNvCxnSpPr>
            <a:cxnSpLocks/>
          </p:cNvCxnSpPr>
          <p:nvPr/>
        </p:nvCxnSpPr>
        <p:spPr>
          <a:xfrm flipV="1">
            <a:off x="5007443" y="299360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D4981D82-5AAE-4FE7-9A85-D6E49E5277A9}"/>
              </a:ext>
            </a:extLst>
          </p:cNvPr>
          <p:cNvCxnSpPr>
            <a:cxnSpLocks/>
          </p:cNvCxnSpPr>
          <p:nvPr/>
        </p:nvCxnSpPr>
        <p:spPr>
          <a:xfrm flipV="1">
            <a:off x="5007443" y="364414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931BB436-7BE9-4005-96A9-A8E52174DE4A}"/>
              </a:ext>
            </a:extLst>
          </p:cNvPr>
          <p:cNvCxnSpPr>
            <a:cxnSpLocks/>
          </p:cNvCxnSpPr>
          <p:nvPr/>
        </p:nvCxnSpPr>
        <p:spPr>
          <a:xfrm flipV="1">
            <a:off x="5805845" y="167897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922CD48-2A83-44DE-B082-C78393D6793D}"/>
              </a:ext>
            </a:extLst>
          </p:cNvPr>
          <p:cNvCxnSpPr>
            <a:cxnSpLocks/>
          </p:cNvCxnSpPr>
          <p:nvPr/>
        </p:nvCxnSpPr>
        <p:spPr>
          <a:xfrm flipV="1">
            <a:off x="5801293" y="231587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23D59427-8811-4B1F-A8EE-3E583F4A1371}"/>
              </a:ext>
            </a:extLst>
          </p:cNvPr>
          <p:cNvCxnSpPr>
            <a:cxnSpLocks/>
          </p:cNvCxnSpPr>
          <p:nvPr/>
        </p:nvCxnSpPr>
        <p:spPr>
          <a:xfrm flipV="1">
            <a:off x="5801293" y="299587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779F58AB-A405-47F2-98CB-005621CDA05E}"/>
              </a:ext>
            </a:extLst>
          </p:cNvPr>
          <p:cNvCxnSpPr>
            <a:cxnSpLocks/>
          </p:cNvCxnSpPr>
          <p:nvPr/>
        </p:nvCxnSpPr>
        <p:spPr>
          <a:xfrm flipV="1">
            <a:off x="5801293" y="364641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1894DECB-D805-4015-AA1D-B1D0A04B3708}"/>
              </a:ext>
            </a:extLst>
          </p:cNvPr>
          <p:cNvCxnSpPr>
            <a:cxnSpLocks/>
          </p:cNvCxnSpPr>
          <p:nvPr/>
        </p:nvCxnSpPr>
        <p:spPr>
          <a:xfrm flipV="1">
            <a:off x="5944597" y="168124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6E939E61-0147-46CB-A7D3-51C0ADCE045C}"/>
              </a:ext>
            </a:extLst>
          </p:cNvPr>
          <p:cNvCxnSpPr>
            <a:cxnSpLocks/>
          </p:cNvCxnSpPr>
          <p:nvPr/>
        </p:nvCxnSpPr>
        <p:spPr>
          <a:xfrm flipV="1">
            <a:off x="5940045" y="231814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E6307F74-5471-4908-A070-EED0D4B24333}"/>
              </a:ext>
            </a:extLst>
          </p:cNvPr>
          <p:cNvCxnSpPr>
            <a:cxnSpLocks/>
          </p:cNvCxnSpPr>
          <p:nvPr/>
        </p:nvCxnSpPr>
        <p:spPr>
          <a:xfrm flipV="1">
            <a:off x="5940045" y="2998145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87236CD2-A386-4EB8-8538-9DD9D67B0E96}"/>
              </a:ext>
            </a:extLst>
          </p:cNvPr>
          <p:cNvCxnSpPr>
            <a:cxnSpLocks/>
          </p:cNvCxnSpPr>
          <p:nvPr/>
        </p:nvCxnSpPr>
        <p:spPr>
          <a:xfrm flipV="1">
            <a:off x="5940045" y="362139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2E7C939F-ABB3-4573-BB42-AFCD16C20425}"/>
              </a:ext>
            </a:extLst>
          </p:cNvPr>
          <p:cNvCxnSpPr>
            <a:cxnSpLocks/>
          </p:cNvCxnSpPr>
          <p:nvPr/>
        </p:nvCxnSpPr>
        <p:spPr>
          <a:xfrm flipV="1">
            <a:off x="6736746" y="167610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7A24C83F-62CB-4695-BD14-ED77FE2AD02D}"/>
              </a:ext>
            </a:extLst>
          </p:cNvPr>
          <p:cNvCxnSpPr>
            <a:cxnSpLocks/>
          </p:cNvCxnSpPr>
          <p:nvPr/>
        </p:nvCxnSpPr>
        <p:spPr>
          <a:xfrm flipV="1">
            <a:off x="6732194" y="231301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C5F5C91D-D7E3-4F76-BE52-074DA6EA781D}"/>
              </a:ext>
            </a:extLst>
          </p:cNvPr>
          <p:cNvCxnSpPr>
            <a:cxnSpLocks/>
          </p:cNvCxnSpPr>
          <p:nvPr/>
        </p:nvCxnSpPr>
        <p:spPr>
          <a:xfrm flipV="1">
            <a:off x="6732194" y="2993009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3BA08623-0F4F-43A6-AB34-90A8B1627CBD}"/>
              </a:ext>
            </a:extLst>
          </p:cNvPr>
          <p:cNvCxnSpPr>
            <a:cxnSpLocks/>
          </p:cNvCxnSpPr>
          <p:nvPr/>
        </p:nvCxnSpPr>
        <p:spPr>
          <a:xfrm flipV="1">
            <a:off x="6868674" y="167838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2D1DEA52-7154-404C-9D50-49A926179448}"/>
              </a:ext>
            </a:extLst>
          </p:cNvPr>
          <p:cNvCxnSpPr>
            <a:cxnSpLocks/>
          </p:cNvCxnSpPr>
          <p:nvPr/>
        </p:nvCxnSpPr>
        <p:spPr>
          <a:xfrm flipV="1">
            <a:off x="6864122" y="231528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3B27412F-FF86-463C-8C58-47D86E7BD0C7}"/>
              </a:ext>
            </a:extLst>
          </p:cNvPr>
          <p:cNvCxnSpPr>
            <a:cxnSpLocks/>
          </p:cNvCxnSpPr>
          <p:nvPr/>
        </p:nvCxnSpPr>
        <p:spPr>
          <a:xfrm flipV="1">
            <a:off x="7689814" y="168986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A8FA69F8-79DD-4C82-9138-A6096D3CC947}"/>
              </a:ext>
            </a:extLst>
          </p:cNvPr>
          <p:cNvCxnSpPr>
            <a:cxnSpLocks/>
          </p:cNvCxnSpPr>
          <p:nvPr/>
        </p:nvCxnSpPr>
        <p:spPr>
          <a:xfrm flipV="1">
            <a:off x="7685262" y="2326765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99457E12-4E37-43E4-B68F-38DFAA1D4DD7}"/>
              </a:ext>
            </a:extLst>
          </p:cNvPr>
          <p:cNvCxnSpPr>
            <a:cxnSpLocks/>
          </p:cNvCxnSpPr>
          <p:nvPr/>
        </p:nvCxnSpPr>
        <p:spPr>
          <a:xfrm flipV="1">
            <a:off x="7707306" y="3217921"/>
            <a:ext cx="0" cy="8429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312BF6F3-14C5-475B-AF9C-AB7AA701F36D}"/>
              </a:ext>
            </a:extLst>
          </p:cNvPr>
          <p:cNvCxnSpPr>
            <a:cxnSpLocks/>
          </p:cNvCxnSpPr>
          <p:nvPr/>
        </p:nvCxnSpPr>
        <p:spPr>
          <a:xfrm flipV="1">
            <a:off x="2061237" y="2990930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85EBFAF1-F7C7-487A-8DB5-6686666C23F8}"/>
              </a:ext>
            </a:extLst>
          </p:cNvPr>
          <p:cNvCxnSpPr>
            <a:cxnSpLocks/>
          </p:cNvCxnSpPr>
          <p:nvPr/>
        </p:nvCxnSpPr>
        <p:spPr>
          <a:xfrm flipV="1">
            <a:off x="2063511" y="3300282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D3CE8AA9-77AC-4370-BA0D-673391F2CEE5}"/>
              </a:ext>
            </a:extLst>
          </p:cNvPr>
          <p:cNvCxnSpPr>
            <a:cxnSpLocks/>
          </p:cNvCxnSpPr>
          <p:nvPr/>
        </p:nvCxnSpPr>
        <p:spPr>
          <a:xfrm flipV="1">
            <a:off x="4849930" y="3291745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673326B6-A855-4BCA-B4D3-B36BFB1A75BD}"/>
              </a:ext>
            </a:extLst>
          </p:cNvPr>
          <p:cNvCxnSpPr>
            <a:cxnSpLocks/>
          </p:cNvCxnSpPr>
          <p:nvPr/>
        </p:nvCxnSpPr>
        <p:spPr>
          <a:xfrm flipV="1">
            <a:off x="4849930" y="2984497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DF1FE8AB-6FC7-4F5D-ACDB-A96F8D58E2F6}"/>
              </a:ext>
            </a:extLst>
          </p:cNvPr>
          <p:cNvCxnSpPr>
            <a:cxnSpLocks/>
          </p:cNvCxnSpPr>
          <p:nvPr/>
        </p:nvCxnSpPr>
        <p:spPr>
          <a:xfrm flipV="1">
            <a:off x="4852202" y="1983831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2E86411D-E8E2-4AD5-94A1-C635E953E894}"/>
              </a:ext>
            </a:extLst>
          </p:cNvPr>
          <p:cNvCxnSpPr>
            <a:cxnSpLocks/>
          </p:cNvCxnSpPr>
          <p:nvPr/>
        </p:nvCxnSpPr>
        <p:spPr>
          <a:xfrm flipV="1">
            <a:off x="4852202" y="1662935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EF18C747-72A1-4ED5-984B-E2E75C37FEAA}"/>
              </a:ext>
            </a:extLst>
          </p:cNvPr>
          <p:cNvCxnSpPr>
            <a:cxnSpLocks/>
          </p:cNvCxnSpPr>
          <p:nvPr/>
        </p:nvCxnSpPr>
        <p:spPr>
          <a:xfrm flipV="1">
            <a:off x="4854474" y="2613911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EA22A2A0-ADBA-487E-A5BB-F8CF41A5E32E}"/>
              </a:ext>
            </a:extLst>
          </p:cNvPr>
          <p:cNvCxnSpPr>
            <a:cxnSpLocks/>
          </p:cNvCxnSpPr>
          <p:nvPr/>
        </p:nvCxnSpPr>
        <p:spPr>
          <a:xfrm flipV="1">
            <a:off x="4854474" y="2313487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1C68562B-CD35-4B45-AE6F-F28A9B76D5DD}"/>
              </a:ext>
            </a:extLst>
          </p:cNvPr>
          <p:cNvCxnSpPr>
            <a:cxnSpLocks/>
          </p:cNvCxnSpPr>
          <p:nvPr/>
        </p:nvCxnSpPr>
        <p:spPr>
          <a:xfrm flipV="1">
            <a:off x="2213637" y="3641478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25CE1289-C104-49AE-A6D4-890A11B2B39F}"/>
              </a:ext>
            </a:extLst>
          </p:cNvPr>
          <p:cNvCxnSpPr>
            <a:cxnSpLocks/>
          </p:cNvCxnSpPr>
          <p:nvPr/>
        </p:nvCxnSpPr>
        <p:spPr>
          <a:xfrm flipV="1">
            <a:off x="2209087" y="3964478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1CDEEC8E-2B35-4078-A88A-8606420325F6}"/>
              </a:ext>
            </a:extLst>
          </p:cNvPr>
          <p:cNvCxnSpPr>
            <a:cxnSpLocks/>
          </p:cNvCxnSpPr>
          <p:nvPr/>
        </p:nvCxnSpPr>
        <p:spPr>
          <a:xfrm flipV="1">
            <a:off x="4081093" y="1793333"/>
            <a:ext cx="0" cy="1675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88FE06E7-BA92-4063-8E7D-E24B4B2CAB2B}"/>
              </a:ext>
            </a:extLst>
          </p:cNvPr>
          <p:cNvCxnSpPr>
            <a:cxnSpLocks/>
          </p:cNvCxnSpPr>
          <p:nvPr/>
        </p:nvCxnSpPr>
        <p:spPr>
          <a:xfrm flipV="1">
            <a:off x="4081093" y="1977006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9AF4B0A0-B58F-403B-B114-8634B41F42A6}"/>
              </a:ext>
            </a:extLst>
          </p:cNvPr>
          <p:cNvCxnSpPr>
            <a:cxnSpLocks/>
          </p:cNvCxnSpPr>
          <p:nvPr/>
        </p:nvCxnSpPr>
        <p:spPr>
          <a:xfrm flipV="1">
            <a:off x="4081093" y="1669758"/>
            <a:ext cx="0" cy="11634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44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FA6C-0A4B-4672-B64E-1120E168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Street Designation - Proposed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19425-F36C-4504-BE9A-5370065E1CB2}"/>
              </a:ext>
            </a:extLst>
          </p:cNvPr>
          <p:cNvSpPr/>
          <p:nvPr/>
        </p:nvSpPr>
        <p:spPr>
          <a:xfrm>
            <a:off x="1330657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787EF-9B25-4402-ACCB-58AA28C0BB7B}"/>
              </a:ext>
            </a:extLst>
          </p:cNvPr>
          <p:cNvSpPr/>
          <p:nvPr/>
        </p:nvSpPr>
        <p:spPr>
          <a:xfrm>
            <a:off x="2261265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0A9A0-3195-482B-956E-27BFA08CAFA6}"/>
              </a:ext>
            </a:extLst>
          </p:cNvPr>
          <p:cNvSpPr/>
          <p:nvPr/>
        </p:nvSpPr>
        <p:spPr>
          <a:xfrm>
            <a:off x="2261265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62BF9-C9A4-4BD6-BB9C-35AF82E09109}"/>
              </a:ext>
            </a:extLst>
          </p:cNvPr>
          <p:cNvSpPr/>
          <p:nvPr/>
        </p:nvSpPr>
        <p:spPr>
          <a:xfrm>
            <a:off x="1330657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90432B-5EDC-4711-BAA0-E53C528C3495}"/>
              </a:ext>
            </a:extLst>
          </p:cNvPr>
          <p:cNvSpPr/>
          <p:nvPr/>
        </p:nvSpPr>
        <p:spPr>
          <a:xfrm>
            <a:off x="1330657" y="361671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04785-7012-4DCF-9C06-4A2F45762FB5}"/>
              </a:ext>
            </a:extLst>
          </p:cNvPr>
          <p:cNvSpPr/>
          <p:nvPr/>
        </p:nvSpPr>
        <p:spPr>
          <a:xfrm>
            <a:off x="2261265" y="3631704"/>
            <a:ext cx="677683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8ABDAE-AE7F-453E-B290-650D5DF7C196}"/>
              </a:ext>
            </a:extLst>
          </p:cNvPr>
          <p:cNvSpPr/>
          <p:nvPr/>
        </p:nvSpPr>
        <p:spPr>
          <a:xfrm>
            <a:off x="2261265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2939CD-1653-4A62-94C0-4E216ED49642}"/>
              </a:ext>
            </a:extLst>
          </p:cNvPr>
          <p:cNvSpPr/>
          <p:nvPr/>
        </p:nvSpPr>
        <p:spPr>
          <a:xfrm>
            <a:off x="3191873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A7649F-301D-4498-9C16-8E4F7B6D0C9A}"/>
              </a:ext>
            </a:extLst>
          </p:cNvPr>
          <p:cNvSpPr/>
          <p:nvPr/>
        </p:nvSpPr>
        <p:spPr>
          <a:xfrm>
            <a:off x="3191873" y="361671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77F72-8DDA-433C-A6A1-4C2C54C26B89}"/>
              </a:ext>
            </a:extLst>
          </p:cNvPr>
          <p:cNvSpPr/>
          <p:nvPr/>
        </p:nvSpPr>
        <p:spPr>
          <a:xfrm>
            <a:off x="4122481" y="363170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D917F5-DAEB-4D61-9D86-A3C72C3D7EFE}"/>
              </a:ext>
            </a:extLst>
          </p:cNvPr>
          <p:cNvSpPr/>
          <p:nvPr/>
        </p:nvSpPr>
        <p:spPr>
          <a:xfrm>
            <a:off x="4122481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F57DAC-3F08-44C4-B5E3-B469F918B9E1}"/>
              </a:ext>
            </a:extLst>
          </p:cNvPr>
          <p:cNvSpPr/>
          <p:nvPr/>
        </p:nvSpPr>
        <p:spPr>
          <a:xfrm>
            <a:off x="3191873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3F2227-28CD-47BD-86EC-80D02B49CE83}"/>
              </a:ext>
            </a:extLst>
          </p:cNvPr>
          <p:cNvSpPr/>
          <p:nvPr/>
        </p:nvSpPr>
        <p:spPr>
          <a:xfrm>
            <a:off x="4122481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106E10-F121-4103-AA4A-43A69EF63342}"/>
              </a:ext>
            </a:extLst>
          </p:cNvPr>
          <p:cNvSpPr/>
          <p:nvPr/>
        </p:nvSpPr>
        <p:spPr>
          <a:xfrm>
            <a:off x="4122481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D7D3A8-F846-4540-BE3C-7690FB7F5132}"/>
              </a:ext>
            </a:extLst>
          </p:cNvPr>
          <p:cNvSpPr/>
          <p:nvPr/>
        </p:nvSpPr>
        <p:spPr>
          <a:xfrm>
            <a:off x="5058210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F79654-9F45-4656-934E-DEE27A6C3F0A}"/>
              </a:ext>
            </a:extLst>
          </p:cNvPr>
          <p:cNvSpPr/>
          <p:nvPr/>
        </p:nvSpPr>
        <p:spPr>
          <a:xfrm>
            <a:off x="5058210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446049-55D3-454C-973A-6197B4D778BE}"/>
              </a:ext>
            </a:extLst>
          </p:cNvPr>
          <p:cNvSpPr/>
          <p:nvPr/>
        </p:nvSpPr>
        <p:spPr>
          <a:xfrm>
            <a:off x="5058210" y="363170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5CB344-2D2D-444F-9B34-27AEC203BA5D}"/>
              </a:ext>
            </a:extLst>
          </p:cNvPr>
          <p:cNvSpPr/>
          <p:nvPr/>
        </p:nvSpPr>
        <p:spPr>
          <a:xfrm>
            <a:off x="5058210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BD1D1-5BAB-4D79-9BAD-49BC6C1541FA}"/>
              </a:ext>
            </a:extLst>
          </p:cNvPr>
          <p:cNvSpPr/>
          <p:nvPr/>
        </p:nvSpPr>
        <p:spPr>
          <a:xfrm>
            <a:off x="5988818" y="2984834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8623F3-188E-4349-9E18-D79F8F39E22D}"/>
              </a:ext>
            </a:extLst>
          </p:cNvPr>
          <p:cNvSpPr/>
          <p:nvPr/>
        </p:nvSpPr>
        <p:spPr>
          <a:xfrm>
            <a:off x="5988818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E4F3CB-F516-44C1-924B-EED6AF94617E}"/>
              </a:ext>
            </a:extLst>
          </p:cNvPr>
          <p:cNvSpPr/>
          <p:nvPr/>
        </p:nvSpPr>
        <p:spPr>
          <a:xfrm>
            <a:off x="6919426" y="231189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A6B44F-7533-403D-881B-309FC7605E56}"/>
              </a:ext>
            </a:extLst>
          </p:cNvPr>
          <p:cNvSpPr/>
          <p:nvPr/>
        </p:nvSpPr>
        <p:spPr>
          <a:xfrm>
            <a:off x="6919426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04B788F-4759-402D-946E-9978902B0126}"/>
              </a:ext>
            </a:extLst>
          </p:cNvPr>
          <p:cNvCxnSpPr/>
          <p:nvPr/>
        </p:nvCxnSpPr>
        <p:spPr>
          <a:xfrm>
            <a:off x="1330657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FE6812-1100-4517-B19C-2985FC59DD98}"/>
              </a:ext>
            </a:extLst>
          </p:cNvPr>
          <p:cNvCxnSpPr/>
          <p:nvPr/>
        </p:nvCxnSpPr>
        <p:spPr>
          <a:xfrm>
            <a:off x="2261265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1B1959-5BEA-4832-813B-F95BF856F50A}"/>
              </a:ext>
            </a:extLst>
          </p:cNvPr>
          <p:cNvCxnSpPr/>
          <p:nvPr/>
        </p:nvCxnSpPr>
        <p:spPr>
          <a:xfrm>
            <a:off x="3191873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DADF8F2-681E-46A7-BE01-FEA05F8464CB}"/>
              </a:ext>
            </a:extLst>
          </p:cNvPr>
          <p:cNvCxnSpPr/>
          <p:nvPr/>
        </p:nvCxnSpPr>
        <p:spPr>
          <a:xfrm>
            <a:off x="4122481" y="1818563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7E1219-FE72-401E-9E1A-82D93B5CE26F}"/>
              </a:ext>
            </a:extLst>
          </p:cNvPr>
          <p:cNvCxnSpPr>
            <a:cxnSpLocks/>
          </p:cNvCxnSpPr>
          <p:nvPr/>
        </p:nvCxnSpPr>
        <p:spPr>
          <a:xfrm>
            <a:off x="4122481" y="2537347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76C6038-7562-4801-BD27-8D34E7B12ACC}"/>
              </a:ext>
            </a:extLst>
          </p:cNvPr>
          <p:cNvSpPr/>
          <p:nvPr/>
        </p:nvSpPr>
        <p:spPr>
          <a:xfrm>
            <a:off x="3186752" y="229690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E86480-FC43-49B0-8BE5-4C9B67F19972}"/>
              </a:ext>
            </a:extLst>
          </p:cNvPr>
          <p:cNvCxnSpPr>
            <a:cxnSpLocks/>
          </p:cNvCxnSpPr>
          <p:nvPr/>
        </p:nvCxnSpPr>
        <p:spPr>
          <a:xfrm flipV="1">
            <a:off x="3554815" y="230373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D98FD-0E54-4079-97F5-774E04D80F15}"/>
              </a:ext>
            </a:extLst>
          </p:cNvPr>
          <p:cNvCxnSpPr>
            <a:cxnSpLocks/>
          </p:cNvCxnSpPr>
          <p:nvPr/>
        </p:nvCxnSpPr>
        <p:spPr>
          <a:xfrm flipV="1">
            <a:off x="4567021" y="231189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42289A1-CE58-4070-9C54-5BBECC2A74D2}"/>
              </a:ext>
            </a:extLst>
          </p:cNvPr>
          <p:cNvCxnSpPr>
            <a:cxnSpLocks/>
          </p:cNvCxnSpPr>
          <p:nvPr/>
        </p:nvCxnSpPr>
        <p:spPr>
          <a:xfrm flipV="1">
            <a:off x="2432284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8E1BCF9-4751-4342-91E1-54FA6445DD77}"/>
              </a:ext>
            </a:extLst>
          </p:cNvPr>
          <p:cNvCxnSpPr>
            <a:cxnSpLocks/>
          </p:cNvCxnSpPr>
          <p:nvPr/>
        </p:nvCxnSpPr>
        <p:spPr>
          <a:xfrm flipV="1">
            <a:off x="2605871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E905F2-2E77-41B2-B296-B6BC7CC24EE3}"/>
              </a:ext>
            </a:extLst>
          </p:cNvPr>
          <p:cNvCxnSpPr>
            <a:cxnSpLocks/>
          </p:cNvCxnSpPr>
          <p:nvPr/>
        </p:nvCxnSpPr>
        <p:spPr>
          <a:xfrm flipV="1">
            <a:off x="278712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A66D19-9756-4BB2-8F64-866BE0E352FF}"/>
              </a:ext>
            </a:extLst>
          </p:cNvPr>
          <p:cNvCxnSpPr>
            <a:cxnSpLocks/>
          </p:cNvCxnSpPr>
          <p:nvPr/>
        </p:nvCxnSpPr>
        <p:spPr>
          <a:xfrm flipV="1">
            <a:off x="336715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C95A52-20ED-4616-8E6D-D616B15CDABA}"/>
              </a:ext>
            </a:extLst>
          </p:cNvPr>
          <p:cNvCxnSpPr>
            <a:cxnSpLocks/>
          </p:cNvCxnSpPr>
          <p:nvPr/>
        </p:nvCxnSpPr>
        <p:spPr>
          <a:xfrm flipV="1">
            <a:off x="3649918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EBB38F-76D2-4DE3-A560-4D6C69E5DB64}"/>
              </a:ext>
            </a:extLst>
          </p:cNvPr>
          <p:cNvCxnSpPr>
            <a:cxnSpLocks/>
          </p:cNvCxnSpPr>
          <p:nvPr/>
        </p:nvCxnSpPr>
        <p:spPr>
          <a:xfrm flipV="1">
            <a:off x="5236900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AE280F7-834F-4820-97A9-BCBD1A55207B}"/>
              </a:ext>
            </a:extLst>
          </p:cNvPr>
          <p:cNvSpPr/>
          <p:nvPr/>
        </p:nvSpPr>
        <p:spPr>
          <a:xfrm>
            <a:off x="1330657" y="166502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25EF9A4-4FBF-4BC1-BD76-5F25C067086C}"/>
              </a:ext>
            </a:extLst>
          </p:cNvPr>
          <p:cNvCxnSpPr>
            <a:cxnSpLocks/>
          </p:cNvCxnSpPr>
          <p:nvPr/>
        </p:nvCxnSpPr>
        <p:spPr>
          <a:xfrm flipV="1">
            <a:off x="1523571" y="166435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C68C8BC-7B6C-4700-8D3F-6E39522241C7}"/>
              </a:ext>
            </a:extLst>
          </p:cNvPr>
          <p:cNvCxnSpPr>
            <a:cxnSpLocks/>
          </p:cNvCxnSpPr>
          <p:nvPr/>
        </p:nvCxnSpPr>
        <p:spPr>
          <a:xfrm flipV="1">
            <a:off x="1690756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772A691-2CCC-42C7-AF19-0C082AC5EDEF}"/>
              </a:ext>
            </a:extLst>
          </p:cNvPr>
          <p:cNvCxnSpPr>
            <a:cxnSpLocks/>
          </p:cNvCxnSpPr>
          <p:nvPr/>
        </p:nvCxnSpPr>
        <p:spPr>
          <a:xfrm flipV="1">
            <a:off x="1843156" y="16659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A3271FD1-66EB-4360-AAF1-A2E866A4C22F}"/>
              </a:ext>
            </a:extLst>
          </p:cNvPr>
          <p:cNvSpPr/>
          <p:nvPr/>
        </p:nvSpPr>
        <p:spPr>
          <a:xfrm>
            <a:off x="5988390" y="1661587"/>
            <a:ext cx="68921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8489FB-2DB4-429B-8D20-8C2377486D1D}"/>
              </a:ext>
            </a:extLst>
          </p:cNvPr>
          <p:cNvCxnSpPr>
            <a:cxnSpLocks/>
          </p:cNvCxnSpPr>
          <p:nvPr/>
        </p:nvCxnSpPr>
        <p:spPr>
          <a:xfrm flipV="1">
            <a:off x="6181304" y="166091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994781-DF3F-4B47-A5C0-02CC8BC0676F}"/>
              </a:ext>
            </a:extLst>
          </p:cNvPr>
          <p:cNvCxnSpPr>
            <a:cxnSpLocks/>
          </p:cNvCxnSpPr>
          <p:nvPr/>
        </p:nvCxnSpPr>
        <p:spPr>
          <a:xfrm flipV="1">
            <a:off x="6348489" y="166024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7C8F8E8-CB06-4267-A23B-AC64805C82AE}"/>
              </a:ext>
            </a:extLst>
          </p:cNvPr>
          <p:cNvCxnSpPr>
            <a:cxnSpLocks/>
          </p:cNvCxnSpPr>
          <p:nvPr/>
        </p:nvCxnSpPr>
        <p:spPr>
          <a:xfrm flipV="1">
            <a:off x="6500889" y="166251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B870AB4-0034-4D22-8C20-D67A9B8EC06F}"/>
              </a:ext>
            </a:extLst>
          </p:cNvPr>
          <p:cNvCxnSpPr/>
          <p:nvPr/>
        </p:nvCxnSpPr>
        <p:spPr>
          <a:xfrm>
            <a:off x="5988390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0D30A0F-14C1-4525-A90B-33C447C3D8BF}"/>
              </a:ext>
            </a:extLst>
          </p:cNvPr>
          <p:cNvCxnSpPr>
            <a:cxnSpLocks/>
          </p:cNvCxnSpPr>
          <p:nvPr/>
        </p:nvCxnSpPr>
        <p:spPr>
          <a:xfrm>
            <a:off x="2261265" y="3867128"/>
            <a:ext cx="6776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383AAB6-4C74-4485-B4BF-66D2D0F1AA85}"/>
              </a:ext>
            </a:extLst>
          </p:cNvPr>
          <p:cNvCxnSpPr>
            <a:cxnSpLocks/>
          </p:cNvCxnSpPr>
          <p:nvPr/>
        </p:nvCxnSpPr>
        <p:spPr>
          <a:xfrm flipV="1">
            <a:off x="2500958" y="362983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335353E-51A3-4932-A748-5F27FAB71830}"/>
              </a:ext>
            </a:extLst>
          </p:cNvPr>
          <p:cNvCxnSpPr>
            <a:cxnSpLocks/>
          </p:cNvCxnSpPr>
          <p:nvPr/>
        </p:nvCxnSpPr>
        <p:spPr>
          <a:xfrm>
            <a:off x="4117502" y="3201538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555C682-F208-4321-B008-AAA393576D71}"/>
              </a:ext>
            </a:extLst>
          </p:cNvPr>
          <p:cNvCxnSpPr>
            <a:cxnSpLocks/>
          </p:cNvCxnSpPr>
          <p:nvPr/>
        </p:nvCxnSpPr>
        <p:spPr>
          <a:xfrm flipV="1">
            <a:off x="4562042" y="297608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DD2B21B-6C3C-44B6-AA5C-D02C29FD2D97}"/>
              </a:ext>
            </a:extLst>
          </p:cNvPr>
          <p:cNvCxnSpPr>
            <a:cxnSpLocks/>
          </p:cNvCxnSpPr>
          <p:nvPr/>
        </p:nvCxnSpPr>
        <p:spPr>
          <a:xfrm>
            <a:off x="1330657" y="3201538"/>
            <a:ext cx="4495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60AA3B-7214-4A1D-9736-61EE581EED22}"/>
              </a:ext>
            </a:extLst>
          </p:cNvPr>
          <p:cNvCxnSpPr>
            <a:cxnSpLocks/>
          </p:cNvCxnSpPr>
          <p:nvPr/>
        </p:nvCxnSpPr>
        <p:spPr>
          <a:xfrm flipV="1">
            <a:off x="1775197" y="297608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854CED4-5F70-4C90-A374-06B35ED6B8BA}"/>
              </a:ext>
            </a:extLst>
          </p:cNvPr>
          <p:cNvCxnSpPr/>
          <p:nvPr/>
        </p:nvCxnSpPr>
        <p:spPr>
          <a:xfrm>
            <a:off x="3191873" y="3220872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DCC2647-58FE-49F5-A75B-E7CE7BA9DE4C}"/>
              </a:ext>
            </a:extLst>
          </p:cNvPr>
          <p:cNvCxnSpPr>
            <a:cxnSpLocks/>
          </p:cNvCxnSpPr>
          <p:nvPr/>
        </p:nvCxnSpPr>
        <p:spPr>
          <a:xfrm flipV="1">
            <a:off x="3384787" y="299160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94A6FB0-544B-46D7-9227-7FE80C821897}"/>
              </a:ext>
            </a:extLst>
          </p:cNvPr>
          <p:cNvCxnSpPr>
            <a:cxnSpLocks/>
          </p:cNvCxnSpPr>
          <p:nvPr/>
        </p:nvCxnSpPr>
        <p:spPr>
          <a:xfrm flipV="1">
            <a:off x="3551972" y="2990930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4F99A30-2966-4B84-94E3-07AC2A34F042}"/>
              </a:ext>
            </a:extLst>
          </p:cNvPr>
          <p:cNvCxnSpPr>
            <a:cxnSpLocks/>
          </p:cNvCxnSpPr>
          <p:nvPr/>
        </p:nvCxnSpPr>
        <p:spPr>
          <a:xfrm flipV="1">
            <a:off x="3704372" y="2979554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4966FA8-D3BA-400E-9CD3-2FD0A3916689}"/>
              </a:ext>
            </a:extLst>
          </p:cNvPr>
          <p:cNvCxnSpPr/>
          <p:nvPr/>
        </p:nvCxnSpPr>
        <p:spPr>
          <a:xfrm>
            <a:off x="4117502" y="3854151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70149CC-A463-4EC0-9CD6-AFF8E1F529B1}"/>
              </a:ext>
            </a:extLst>
          </p:cNvPr>
          <p:cNvCxnSpPr>
            <a:cxnSpLocks/>
          </p:cNvCxnSpPr>
          <p:nvPr/>
        </p:nvCxnSpPr>
        <p:spPr>
          <a:xfrm flipV="1">
            <a:off x="4310416" y="3624880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4EA3CFC-CE10-4BCC-935B-BD59D707DF40}"/>
              </a:ext>
            </a:extLst>
          </p:cNvPr>
          <p:cNvCxnSpPr>
            <a:cxnSpLocks/>
          </p:cNvCxnSpPr>
          <p:nvPr/>
        </p:nvCxnSpPr>
        <p:spPr>
          <a:xfrm flipV="1">
            <a:off x="4477601" y="3624209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D2C968B-DE20-4D1A-A921-1BA7A9B384C1}"/>
              </a:ext>
            </a:extLst>
          </p:cNvPr>
          <p:cNvCxnSpPr>
            <a:cxnSpLocks/>
          </p:cNvCxnSpPr>
          <p:nvPr/>
        </p:nvCxnSpPr>
        <p:spPr>
          <a:xfrm flipV="1">
            <a:off x="4630001" y="3626481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B10AF67-DA8B-4D4B-8FDE-DE450D13CBFF}"/>
              </a:ext>
            </a:extLst>
          </p:cNvPr>
          <p:cNvCxnSpPr/>
          <p:nvPr/>
        </p:nvCxnSpPr>
        <p:spPr>
          <a:xfrm>
            <a:off x="6919426" y="189362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F73B78-2640-4E06-B478-A66BD8E5C85B}"/>
              </a:ext>
            </a:extLst>
          </p:cNvPr>
          <p:cNvCxnSpPr>
            <a:cxnSpLocks/>
          </p:cNvCxnSpPr>
          <p:nvPr/>
        </p:nvCxnSpPr>
        <p:spPr>
          <a:xfrm flipV="1">
            <a:off x="7112340" y="166435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E766425-6634-48E3-AE48-F375936F3C48}"/>
              </a:ext>
            </a:extLst>
          </p:cNvPr>
          <p:cNvCxnSpPr>
            <a:cxnSpLocks/>
          </p:cNvCxnSpPr>
          <p:nvPr/>
        </p:nvCxnSpPr>
        <p:spPr>
          <a:xfrm flipV="1">
            <a:off x="7279525" y="166368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D8B3EC1-873A-46B0-A33D-E3EA419D6EBC}"/>
              </a:ext>
            </a:extLst>
          </p:cNvPr>
          <p:cNvCxnSpPr>
            <a:cxnSpLocks/>
          </p:cNvCxnSpPr>
          <p:nvPr/>
        </p:nvCxnSpPr>
        <p:spPr>
          <a:xfrm flipV="1">
            <a:off x="7431925" y="16659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D176BD7-ABB3-407E-98DD-AEF200C1D0C3}"/>
              </a:ext>
            </a:extLst>
          </p:cNvPr>
          <p:cNvCxnSpPr/>
          <p:nvPr/>
        </p:nvCxnSpPr>
        <p:spPr>
          <a:xfrm>
            <a:off x="6928799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9300B12-0C06-41A0-89BE-CF2DF23FD077}"/>
              </a:ext>
            </a:extLst>
          </p:cNvPr>
          <p:cNvCxnSpPr>
            <a:cxnSpLocks/>
          </p:cNvCxnSpPr>
          <p:nvPr/>
        </p:nvCxnSpPr>
        <p:spPr>
          <a:xfrm flipV="1">
            <a:off x="7121713" y="230559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159C580-89ED-46F0-BD07-1C5D8E52DC9B}"/>
              </a:ext>
            </a:extLst>
          </p:cNvPr>
          <p:cNvCxnSpPr>
            <a:cxnSpLocks/>
          </p:cNvCxnSpPr>
          <p:nvPr/>
        </p:nvCxnSpPr>
        <p:spPr>
          <a:xfrm flipV="1">
            <a:off x="7288898" y="230492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299D5B-3EC0-40E7-941D-9AFE820BD7FC}"/>
              </a:ext>
            </a:extLst>
          </p:cNvPr>
          <p:cNvCxnSpPr>
            <a:cxnSpLocks/>
          </p:cNvCxnSpPr>
          <p:nvPr/>
        </p:nvCxnSpPr>
        <p:spPr>
          <a:xfrm flipV="1">
            <a:off x="7441298" y="2307198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684D4B4-C5A8-4833-B9ED-664A0C5CA352}"/>
              </a:ext>
            </a:extLst>
          </p:cNvPr>
          <p:cNvCxnSpPr/>
          <p:nvPr/>
        </p:nvCxnSpPr>
        <p:spPr>
          <a:xfrm>
            <a:off x="1332502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11CB12C-6C60-48E3-9B14-AE62A2FEF4DD}"/>
              </a:ext>
            </a:extLst>
          </p:cNvPr>
          <p:cNvCxnSpPr>
            <a:cxnSpLocks/>
          </p:cNvCxnSpPr>
          <p:nvPr/>
        </p:nvCxnSpPr>
        <p:spPr>
          <a:xfrm flipV="1">
            <a:off x="1786292" y="2304926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ADF312C-20F9-400E-AD4B-8D6AF7CE1D49}"/>
              </a:ext>
            </a:extLst>
          </p:cNvPr>
          <p:cNvCxnSpPr/>
          <p:nvPr/>
        </p:nvCxnSpPr>
        <p:spPr>
          <a:xfrm>
            <a:off x="5058210" y="386779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599EA59-DB36-49D4-BF0D-6370172509FA}"/>
              </a:ext>
            </a:extLst>
          </p:cNvPr>
          <p:cNvCxnSpPr>
            <a:cxnSpLocks/>
          </p:cNvCxnSpPr>
          <p:nvPr/>
        </p:nvCxnSpPr>
        <p:spPr>
          <a:xfrm flipV="1">
            <a:off x="5233493" y="36378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BDB5F9D-3C52-4795-9DDD-441167B9A361}"/>
              </a:ext>
            </a:extLst>
          </p:cNvPr>
          <p:cNvCxnSpPr>
            <a:cxnSpLocks/>
          </p:cNvCxnSpPr>
          <p:nvPr/>
        </p:nvCxnSpPr>
        <p:spPr>
          <a:xfrm flipV="1">
            <a:off x="5516255" y="363785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71A5690-45DA-4D7C-A5ED-F95AE7C2502E}"/>
              </a:ext>
            </a:extLst>
          </p:cNvPr>
          <p:cNvCxnSpPr>
            <a:cxnSpLocks/>
          </p:cNvCxnSpPr>
          <p:nvPr/>
        </p:nvCxnSpPr>
        <p:spPr>
          <a:xfrm>
            <a:off x="3185466" y="3854151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2A4635-6ABF-4F26-A4FA-5ECF11D462F0}"/>
              </a:ext>
            </a:extLst>
          </p:cNvPr>
          <p:cNvCxnSpPr>
            <a:cxnSpLocks/>
          </p:cNvCxnSpPr>
          <p:nvPr/>
        </p:nvCxnSpPr>
        <p:spPr>
          <a:xfrm flipV="1">
            <a:off x="3360749" y="3624209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213DD3D-526E-4DEF-AFC3-2006D962687A}"/>
              </a:ext>
            </a:extLst>
          </p:cNvPr>
          <p:cNvCxnSpPr>
            <a:cxnSpLocks/>
          </p:cNvCxnSpPr>
          <p:nvPr/>
        </p:nvCxnSpPr>
        <p:spPr>
          <a:xfrm flipV="1">
            <a:off x="3643511" y="3624209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4CEE6B0-FE06-44E4-A717-DC9338DD6614}"/>
              </a:ext>
            </a:extLst>
          </p:cNvPr>
          <p:cNvCxnSpPr/>
          <p:nvPr/>
        </p:nvCxnSpPr>
        <p:spPr>
          <a:xfrm>
            <a:off x="1335055" y="3846656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763CA28F-FBD9-474A-836B-393B5830B538}"/>
              </a:ext>
            </a:extLst>
          </p:cNvPr>
          <p:cNvCxnSpPr>
            <a:cxnSpLocks/>
          </p:cNvCxnSpPr>
          <p:nvPr/>
        </p:nvCxnSpPr>
        <p:spPr>
          <a:xfrm flipV="1">
            <a:off x="1604600" y="3846656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97317D4-C47F-4726-AA04-14A255B6ECFE}"/>
              </a:ext>
            </a:extLst>
          </p:cNvPr>
          <p:cNvCxnSpPr/>
          <p:nvPr/>
        </p:nvCxnSpPr>
        <p:spPr>
          <a:xfrm>
            <a:off x="5058210" y="2535130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FE81D6E-831D-4CC1-9D9F-F7FB13E037EB}"/>
              </a:ext>
            </a:extLst>
          </p:cNvPr>
          <p:cNvCxnSpPr>
            <a:cxnSpLocks/>
          </p:cNvCxnSpPr>
          <p:nvPr/>
        </p:nvCxnSpPr>
        <p:spPr>
          <a:xfrm flipV="1">
            <a:off x="5327755" y="2535130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4C29C27-290B-4D2C-83FB-0FA8CCEBD91A}"/>
              </a:ext>
            </a:extLst>
          </p:cNvPr>
          <p:cNvCxnSpPr/>
          <p:nvPr/>
        </p:nvCxnSpPr>
        <p:spPr>
          <a:xfrm>
            <a:off x="5988390" y="3210637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AF16CD3-40D5-4193-9266-818338E15ED0}"/>
              </a:ext>
            </a:extLst>
          </p:cNvPr>
          <p:cNvCxnSpPr>
            <a:cxnSpLocks/>
          </p:cNvCxnSpPr>
          <p:nvPr/>
        </p:nvCxnSpPr>
        <p:spPr>
          <a:xfrm flipV="1">
            <a:off x="6181304" y="2981366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7433D58-5AA3-486A-B33C-59F2F13A68CA}"/>
              </a:ext>
            </a:extLst>
          </p:cNvPr>
          <p:cNvCxnSpPr>
            <a:cxnSpLocks/>
          </p:cNvCxnSpPr>
          <p:nvPr/>
        </p:nvCxnSpPr>
        <p:spPr>
          <a:xfrm flipV="1">
            <a:off x="6348489" y="2980695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00AC6D7-E6C9-4E77-AE8D-92834C55E254}"/>
              </a:ext>
            </a:extLst>
          </p:cNvPr>
          <p:cNvCxnSpPr>
            <a:cxnSpLocks/>
          </p:cNvCxnSpPr>
          <p:nvPr/>
        </p:nvCxnSpPr>
        <p:spPr>
          <a:xfrm flipV="1">
            <a:off x="6500889" y="2982967"/>
            <a:ext cx="0" cy="4585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571C746-39AD-4F1A-86B9-29D60B7497CE}"/>
              </a:ext>
            </a:extLst>
          </p:cNvPr>
          <p:cNvCxnSpPr>
            <a:cxnSpLocks/>
          </p:cNvCxnSpPr>
          <p:nvPr/>
        </p:nvCxnSpPr>
        <p:spPr>
          <a:xfrm>
            <a:off x="1330379" y="4557212"/>
            <a:ext cx="27422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5EC15C9-6625-46D8-82FA-2B6175CE7011}"/>
              </a:ext>
            </a:extLst>
          </p:cNvPr>
          <p:cNvCxnSpPr>
            <a:cxnSpLocks/>
          </p:cNvCxnSpPr>
          <p:nvPr/>
        </p:nvCxnSpPr>
        <p:spPr>
          <a:xfrm>
            <a:off x="1332651" y="4859740"/>
            <a:ext cx="27422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F4AFF848-CB80-489E-AA92-9BE446EA371C}"/>
              </a:ext>
            </a:extLst>
          </p:cNvPr>
          <p:cNvSpPr txBox="1"/>
          <p:nvPr/>
        </p:nvSpPr>
        <p:spPr>
          <a:xfrm>
            <a:off x="1768790" y="4360289"/>
            <a:ext cx="18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Street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5CD3BBC-3C87-4B22-B9B5-9609162E60B2}"/>
              </a:ext>
            </a:extLst>
          </p:cNvPr>
          <p:cNvSpPr txBox="1"/>
          <p:nvPr/>
        </p:nvSpPr>
        <p:spPr>
          <a:xfrm>
            <a:off x="1768790" y="4675074"/>
            <a:ext cx="187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Street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3D8642-621D-44DA-85E9-3F7BC3026882}"/>
              </a:ext>
            </a:extLst>
          </p:cNvPr>
          <p:cNvCxnSpPr/>
          <p:nvPr/>
        </p:nvCxnSpPr>
        <p:spPr>
          <a:xfrm>
            <a:off x="5988390" y="3631704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E259EC5-1B8B-446E-978E-0CDEC4AB4966}"/>
              </a:ext>
            </a:extLst>
          </p:cNvPr>
          <p:cNvCxnSpPr>
            <a:cxnSpLocks/>
          </p:cNvCxnSpPr>
          <p:nvPr/>
        </p:nvCxnSpPr>
        <p:spPr>
          <a:xfrm flipV="1">
            <a:off x="5988390" y="3631704"/>
            <a:ext cx="1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B2DB4E0-8019-4415-B48E-05912B53E2E4}"/>
              </a:ext>
            </a:extLst>
          </p:cNvPr>
          <p:cNvCxnSpPr>
            <a:cxnSpLocks/>
          </p:cNvCxnSpPr>
          <p:nvPr/>
        </p:nvCxnSpPr>
        <p:spPr>
          <a:xfrm flipV="1">
            <a:off x="5988390" y="3631704"/>
            <a:ext cx="689212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733D779-3266-4D55-AB7F-0FDE1E9C4843}"/>
              </a:ext>
            </a:extLst>
          </p:cNvPr>
          <p:cNvCxnSpPr/>
          <p:nvPr/>
        </p:nvCxnSpPr>
        <p:spPr>
          <a:xfrm>
            <a:off x="6912882" y="299413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D3045C4-537B-44F0-BD63-2A61B668EE18}"/>
              </a:ext>
            </a:extLst>
          </p:cNvPr>
          <p:cNvCxnSpPr>
            <a:cxnSpLocks/>
          </p:cNvCxnSpPr>
          <p:nvPr/>
        </p:nvCxnSpPr>
        <p:spPr>
          <a:xfrm flipV="1">
            <a:off x="6912882" y="2994139"/>
            <a:ext cx="1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95DA437-8C32-4C0B-80DD-9382829524E6}"/>
              </a:ext>
            </a:extLst>
          </p:cNvPr>
          <p:cNvCxnSpPr>
            <a:cxnSpLocks/>
          </p:cNvCxnSpPr>
          <p:nvPr/>
        </p:nvCxnSpPr>
        <p:spPr>
          <a:xfrm flipV="1">
            <a:off x="6912882" y="2994139"/>
            <a:ext cx="689212" cy="4646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DA978C8-157C-4F61-9E66-2B9DCDF4A857}"/>
              </a:ext>
            </a:extLst>
          </p:cNvPr>
          <p:cNvCxnSpPr>
            <a:cxnSpLocks/>
          </p:cNvCxnSpPr>
          <p:nvPr/>
        </p:nvCxnSpPr>
        <p:spPr>
          <a:xfrm flipH="1" flipV="1">
            <a:off x="7615032" y="3226486"/>
            <a:ext cx="1" cy="8562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C39BF61-BC6D-47FA-884F-8D22486DEB75}"/>
              </a:ext>
            </a:extLst>
          </p:cNvPr>
          <p:cNvCxnSpPr>
            <a:cxnSpLocks/>
          </p:cNvCxnSpPr>
          <p:nvPr/>
        </p:nvCxnSpPr>
        <p:spPr>
          <a:xfrm flipV="1">
            <a:off x="6348489" y="3218801"/>
            <a:ext cx="1266542" cy="8850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3C794D3-FDA4-4477-B362-A753CE7C7A0B}"/>
              </a:ext>
            </a:extLst>
          </p:cNvPr>
          <p:cNvCxnSpPr>
            <a:cxnSpLocks/>
          </p:cNvCxnSpPr>
          <p:nvPr/>
        </p:nvCxnSpPr>
        <p:spPr>
          <a:xfrm flipV="1">
            <a:off x="6348489" y="4096399"/>
            <a:ext cx="1266981" cy="74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C303C75-375A-420E-9D76-A4C404852A35}"/>
              </a:ext>
            </a:extLst>
          </p:cNvPr>
          <p:cNvCxnSpPr>
            <a:cxnSpLocks/>
          </p:cNvCxnSpPr>
          <p:nvPr/>
        </p:nvCxnSpPr>
        <p:spPr>
          <a:xfrm flipV="1">
            <a:off x="6332996" y="3623538"/>
            <a:ext cx="0" cy="229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D66F7414-B134-4FE0-9FD8-52A6E3EB21C1}"/>
              </a:ext>
            </a:extLst>
          </p:cNvPr>
          <p:cNvCxnSpPr>
            <a:cxnSpLocks/>
          </p:cNvCxnSpPr>
          <p:nvPr/>
        </p:nvCxnSpPr>
        <p:spPr>
          <a:xfrm flipH="1" flipV="1">
            <a:off x="6796585" y="3800901"/>
            <a:ext cx="2709" cy="2893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9CD87A0D-CA72-498B-99DB-789A518C7521}"/>
              </a:ext>
            </a:extLst>
          </p:cNvPr>
          <p:cNvCxnSpPr>
            <a:cxnSpLocks/>
          </p:cNvCxnSpPr>
          <p:nvPr/>
        </p:nvCxnSpPr>
        <p:spPr>
          <a:xfrm>
            <a:off x="4124753" y="294884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C1D575A-5B87-4091-A2A6-B948D6B3C5E4}"/>
              </a:ext>
            </a:extLst>
          </p:cNvPr>
          <p:cNvCxnSpPr>
            <a:cxnSpLocks/>
          </p:cNvCxnSpPr>
          <p:nvPr/>
        </p:nvCxnSpPr>
        <p:spPr>
          <a:xfrm>
            <a:off x="4124753" y="348111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A56770C-3FAE-4623-A0CA-9F8336F5EA2F}"/>
              </a:ext>
            </a:extLst>
          </p:cNvPr>
          <p:cNvCxnSpPr>
            <a:cxnSpLocks/>
          </p:cNvCxnSpPr>
          <p:nvPr/>
        </p:nvCxnSpPr>
        <p:spPr>
          <a:xfrm flipH="1">
            <a:off x="1768790" y="31300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AAD5D51F-E9F4-48CB-8F58-8B8618FAD199}"/>
              </a:ext>
            </a:extLst>
          </p:cNvPr>
          <p:cNvCxnSpPr>
            <a:cxnSpLocks/>
          </p:cNvCxnSpPr>
          <p:nvPr/>
        </p:nvCxnSpPr>
        <p:spPr>
          <a:xfrm flipH="1">
            <a:off x="1771062" y="32824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AEDBD28-6B0C-4A6A-91BF-A0FB83999E00}"/>
              </a:ext>
            </a:extLst>
          </p:cNvPr>
          <p:cNvCxnSpPr>
            <a:cxnSpLocks/>
          </p:cNvCxnSpPr>
          <p:nvPr/>
        </p:nvCxnSpPr>
        <p:spPr>
          <a:xfrm flipH="1">
            <a:off x="2251505" y="3781861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68D5F50-6D09-48D6-A9CE-B768BC9E2A71}"/>
              </a:ext>
            </a:extLst>
          </p:cNvPr>
          <p:cNvCxnSpPr>
            <a:cxnSpLocks/>
          </p:cNvCxnSpPr>
          <p:nvPr/>
        </p:nvCxnSpPr>
        <p:spPr>
          <a:xfrm flipH="1">
            <a:off x="2249938" y="3961627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71279FC-ACF1-4C79-BCD1-63136EC797C7}"/>
              </a:ext>
            </a:extLst>
          </p:cNvPr>
          <p:cNvCxnSpPr>
            <a:cxnSpLocks/>
          </p:cNvCxnSpPr>
          <p:nvPr/>
        </p:nvCxnSpPr>
        <p:spPr>
          <a:xfrm flipH="1">
            <a:off x="4557261" y="3282420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9FDBA95-6B9B-47D2-B106-E7CC6EFDFAD8}"/>
              </a:ext>
            </a:extLst>
          </p:cNvPr>
          <p:cNvCxnSpPr>
            <a:cxnSpLocks/>
          </p:cNvCxnSpPr>
          <p:nvPr/>
        </p:nvCxnSpPr>
        <p:spPr>
          <a:xfrm flipH="1">
            <a:off x="4559533" y="3107272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A824FB0-0E44-496D-888B-E10FD4104BD6}"/>
              </a:ext>
            </a:extLst>
          </p:cNvPr>
          <p:cNvCxnSpPr>
            <a:cxnSpLocks/>
          </p:cNvCxnSpPr>
          <p:nvPr/>
        </p:nvCxnSpPr>
        <p:spPr>
          <a:xfrm flipH="1">
            <a:off x="4557261" y="2605515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211EFFFA-52FA-440D-B882-BABB0CBCC397}"/>
              </a:ext>
            </a:extLst>
          </p:cNvPr>
          <p:cNvCxnSpPr>
            <a:cxnSpLocks/>
          </p:cNvCxnSpPr>
          <p:nvPr/>
        </p:nvCxnSpPr>
        <p:spPr>
          <a:xfrm flipH="1">
            <a:off x="4559533" y="2430367"/>
            <a:ext cx="2494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60C960A5-795E-4320-8F02-689353E8F666}"/>
              </a:ext>
            </a:extLst>
          </p:cNvPr>
          <p:cNvCxnSpPr/>
          <p:nvPr/>
        </p:nvCxnSpPr>
        <p:spPr>
          <a:xfrm>
            <a:off x="3185466" y="2416719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2C9691FB-F0EA-4989-A232-0A24D66B4304}"/>
              </a:ext>
            </a:extLst>
          </p:cNvPr>
          <p:cNvCxnSpPr/>
          <p:nvPr/>
        </p:nvCxnSpPr>
        <p:spPr>
          <a:xfrm>
            <a:off x="3185466" y="2534868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49B1BF1-6A98-4A6F-9EE6-CD88C5961F03}"/>
              </a:ext>
            </a:extLst>
          </p:cNvPr>
          <p:cNvCxnSpPr>
            <a:cxnSpLocks/>
          </p:cNvCxnSpPr>
          <p:nvPr/>
        </p:nvCxnSpPr>
        <p:spPr>
          <a:xfrm flipH="1">
            <a:off x="3384787" y="2627327"/>
            <a:ext cx="167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0F9B0784-3E5A-4C01-AF5F-FE5A57A98C51}"/>
              </a:ext>
            </a:extLst>
          </p:cNvPr>
          <p:cNvCxnSpPr>
            <a:cxnSpLocks/>
          </p:cNvCxnSpPr>
          <p:nvPr/>
        </p:nvCxnSpPr>
        <p:spPr>
          <a:xfrm>
            <a:off x="3380235" y="2620503"/>
            <a:ext cx="0" cy="1336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11F23CC-2128-4C1C-99DD-CF15C6237A66}"/>
              </a:ext>
            </a:extLst>
          </p:cNvPr>
          <p:cNvCxnSpPr/>
          <p:nvPr/>
        </p:nvCxnSpPr>
        <p:spPr>
          <a:xfrm>
            <a:off x="4124753" y="1970963"/>
            <a:ext cx="6892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F9E7735D-D989-4B4B-A587-CE493E8F25EB}"/>
              </a:ext>
            </a:extLst>
          </p:cNvPr>
          <p:cNvCxnSpPr>
            <a:cxnSpLocks/>
          </p:cNvCxnSpPr>
          <p:nvPr/>
        </p:nvCxnSpPr>
        <p:spPr>
          <a:xfrm flipV="1">
            <a:off x="4328717" y="1973477"/>
            <a:ext cx="1" cy="14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7005922-7CA6-45CB-9C2C-61E8B34D339C}"/>
              </a:ext>
            </a:extLst>
          </p:cNvPr>
          <p:cNvCxnSpPr>
            <a:cxnSpLocks/>
          </p:cNvCxnSpPr>
          <p:nvPr/>
        </p:nvCxnSpPr>
        <p:spPr>
          <a:xfrm flipV="1">
            <a:off x="4483052" y="1666894"/>
            <a:ext cx="1" cy="14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3BA58AB-6D76-4515-896F-D20540881107}"/>
              </a:ext>
            </a:extLst>
          </p:cNvPr>
          <p:cNvCxnSpPr>
            <a:cxnSpLocks/>
          </p:cNvCxnSpPr>
          <p:nvPr/>
        </p:nvCxnSpPr>
        <p:spPr>
          <a:xfrm>
            <a:off x="5065461" y="348251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E6ACD9F-55E5-4D05-9CEF-AB570CCF8F9A}"/>
              </a:ext>
            </a:extLst>
          </p:cNvPr>
          <p:cNvCxnSpPr>
            <a:cxnSpLocks/>
          </p:cNvCxnSpPr>
          <p:nvPr/>
        </p:nvCxnSpPr>
        <p:spPr>
          <a:xfrm>
            <a:off x="5988390" y="348111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09707ED-578F-4B55-AFC2-FB61EE10244A}"/>
              </a:ext>
            </a:extLst>
          </p:cNvPr>
          <p:cNvCxnSpPr>
            <a:cxnSpLocks/>
          </p:cNvCxnSpPr>
          <p:nvPr/>
        </p:nvCxnSpPr>
        <p:spPr>
          <a:xfrm>
            <a:off x="5058210" y="359122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2CCCCB5-B61E-4660-8972-CCE79D2074D0}"/>
              </a:ext>
            </a:extLst>
          </p:cNvPr>
          <p:cNvCxnSpPr>
            <a:cxnSpLocks/>
          </p:cNvCxnSpPr>
          <p:nvPr/>
        </p:nvCxnSpPr>
        <p:spPr>
          <a:xfrm>
            <a:off x="4124753" y="359448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94D9AA0C-3D69-4CA8-A433-6A4FC89C65BF}"/>
              </a:ext>
            </a:extLst>
          </p:cNvPr>
          <p:cNvCxnSpPr>
            <a:cxnSpLocks/>
          </p:cNvCxnSpPr>
          <p:nvPr/>
        </p:nvCxnSpPr>
        <p:spPr>
          <a:xfrm>
            <a:off x="3191873" y="358424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04D2E67-85A7-4DF1-A8EE-06733C9FF648}"/>
              </a:ext>
            </a:extLst>
          </p:cNvPr>
          <p:cNvCxnSpPr>
            <a:cxnSpLocks/>
          </p:cNvCxnSpPr>
          <p:nvPr/>
        </p:nvCxnSpPr>
        <p:spPr>
          <a:xfrm>
            <a:off x="2267446" y="3586084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65FABA5-04FA-42F4-A2F4-169CF0D82074}"/>
              </a:ext>
            </a:extLst>
          </p:cNvPr>
          <p:cNvCxnSpPr>
            <a:cxnSpLocks/>
          </p:cNvCxnSpPr>
          <p:nvPr/>
        </p:nvCxnSpPr>
        <p:spPr>
          <a:xfrm>
            <a:off x="1327247" y="358057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147730D-E109-4DD7-ADB6-C3CD20F40A74}"/>
              </a:ext>
            </a:extLst>
          </p:cNvPr>
          <p:cNvCxnSpPr>
            <a:cxnSpLocks/>
          </p:cNvCxnSpPr>
          <p:nvPr/>
        </p:nvCxnSpPr>
        <p:spPr>
          <a:xfrm>
            <a:off x="5987618" y="294231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5CC8C4A1-44A9-4AD7-8265-83DD44D81120}"/>
              </a:ext>
            </a:extLst>
          </p:cNvPr>
          <p:cNvCxnSpPr>
            <a:cxnSpLocks/>
          </p:cNvCxnSpPr>
          <p:nvPr/>
        </p:nvCxnSpPr>
        <p:spPr>
          <a:xfrm>
            <a:off x="5046834" y="293840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E0BE573-DF3B-4656-B9F5-90F8CA56B467}"/>
              </a:ext>
            </a:extLst>
          </p:cNvPr>
          <p:cNvCxnSpPr>
            <a:cxnSpLocks/>
          </p:cNvCxnSpPr>
          <p:nvPr/>
        </p:nvCxnSpPr>
        <p:spPr>
          <a:xfrm>
            <a:off x="3180497" y="2931423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2DE78E4-C061-4D48-BC44-8F826D55BB96}"/>
              </a:ext>
            </a:extLst>
          </p:cNvPr>
          <p:cNvCxnSpPr>
            <a:cxnSpLocks/>
          </p:cNvCxnSpPr>
          <p:nvPr/>
        </p:nvCxnSpPr>
        <p:spPr>
          <a:xfrm>
            <a:off x="2256070" y="293326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94E51EA-B906-4848-BA1D-349A2BCA43D0}"/>
              </a:ext>
            </a:extLst>
          </p:cNvPr>
          <p:cNvCxnSpPr>
            <a:cxnSpLocks/>
          </p:cNvCxnSpPr>
          <p:nvPr/>
        </p:nvCxnSpPr>
        <p:spPr>
          <a:xfrm>
            <a:off x="1315871" y="292776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A0FB5657-93E1-42BF-9153-A5ECEEF96EE3}"/>
              </a:ext>
            </a:extLst>
          </p:cNvPr>
          <p:cNvCxnSpPr>
            <a:cxnSpLocks/>
          </p:cNvCxnSpPr>
          <p:nvPr/>
        </p:nvCxnSpPr>
        <p:spPr>
          <a:xfrm>
            <a:off x="5989890" y="2808104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FF44556-099A-4C84-AF4A-FECF36F6BA7A}"/>
              </a:ext>
            </a:extLst>
          </p:cNvPr>
          <p:cNvCxnSpPr>
            <a:cxnSpLocks/>
          </p:cNvCxnSpPr>
          <p:nvPr/>
        </p:nvCxnSpPr>
        <p:spPr>
          <a:xfrm>
            <a:off x="5062754" y="281102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D3E588F-6AB3-4B3D-A9F9-964FAA50441D}"/>
              </a:ext>
            </a:extLst>
          </p:cNvPr>
          <p:cNvCxnSpPr>
            <a:cxnSpLocks/>
          </p:cNvCxnSpPr>
          <p:nvPr/>
        </p:nvCxnSpPr>
        <p:spPr>
          <a:xfrm>
            <a:off x="4129297" y="281428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9979773-9333-4953-A0BE-D3CEC40FCB3C}"/>
              </a:ext>
            </a:extLst>
          </p:cNvPr>
          <p:cNvCxnSpPr>
            <a:cxnSpLocks/>
          </p:cNvCxnSpPr>
          <p:nvPr/>
        </p:nvCxnSpPr>
        <p:spPr>
          <a:xfrm>
            <a:off x="3196417" y="280403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642D1F0-FA34-4881-9951-BD7AC6A618E6}"/>
              </a:ext>
            </a:extLst>
          </p:cNvPr>
          <p:cNvCxnSpPr>
            <a:cxnSpLocks/>
          </p:cNvCxnSpPr>
          <p:nvPr/>
        </p:nvCxnSpPr>
        <p:spPr>
          <a:xfrm>
            <a:off x="2271990" y="280588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086B7EB-4EA1-437E-8294-863BA2E924BF}"/>
              </a:ext>
            </a:extLst>
          </p:cNvPr>
          <p:cNvCxnSpPr>
            <a:cxnSpLocks/>
          </p:cNvCxnSpPr>
          <p:nvPr/>
        </p:nvCxnSpPr>
        <p:spPr>
          <a:xfrm>
            <a:off x="1331791" y="280037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BF3DB3E-5EB2-4200-BE27-B8AD9AD52A77}"/>
              </a:ext>
            </a:extLst>
          </p:cNvPr>
          <p:cNvCxnSpPr>
            <a:cxnSpLocks/>
          </p:cNvCxnSpPr>
          <p:nvPr/>
        </p:nvCxnSpPr>
        <p:spPr>
          <a:xfrm>
            <a:off x="5998986" y="161619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CDB97BA-EE45-47B2-AFD1-C601BCC4863B}"/>
              </a:ext>
            </a:extLst>
          </p:cNvPr>
          <p:cNvCxnSpPr>
            <a:cxnSpLocks/>
          </p:cNvCxnSpPr>
          <p:nvPr/>
        </p:nvCxnSpPr>
        <p:spPr>
          <a:xfrm>
            <a:off x="5071850" y="161911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C0DDE87-DAC1-40D1-A496-E357EBF7F1E8}"/>
              </a:ext>
            </a:extLst>
          </p:cNvPr>
          <p:cNvCxnSpPr>
            <a:cxnSpLocks/>
          </p:cNvCxnSpPr>
          <p:nvPr/>
        </p:nvCxnSpPr>
        <p:spPr>
          <a:xfrm>
            <a:off x="4138393" y="161555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6795E2F-0B56-4570-A266-428584BF31AB}"/>
              </a:ext>
            </a:extLst>
          </p:cNvPr>
          <p:cNvCxnSpPr>
            <a:cxnSpLocks/>
          </p:cNvCxnSpPr>
          <p:nvPr/>
        </p:nvCxnSpPr>
        <p:spPr>
          <a:xfrm>
            <a:off x="3205513" y="161895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482EEEBE-BA3D-43C0-980B-E78C2C742A11}"/>
              </a:ext>
            </a:extLst>
          </p:cNvPr>
          <p:cNvCxnSpPr>
            <a:cxnSpLocks/>
          </p:cNvCxnSpPr>
          <p:nvPr/>
        </p:nvCxnSpPr>
        <p:spPr>
          <a:xfrm>
            <a:off x="2281086" y="161397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16AA63D-2EFF-4FA8-BC5A-9EFDA09E42A9}"/>
              </a:ext>
            </a:extLst>
          </p:cNvPr>
          <p:cNvCxnSpPr>
            <a:cxnSpLocks/>
          </p:cNvCxnSpPr>
          <p:nvPr/>
        </p:nvCxnSpPr>
        <p:spPr>
          <a:xfrm>
            <a:off x="1340887" y="160847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2E7BEED-315A-458D-9A3A-9E71EEA9E007}"/>
              </a:ext>
            </a:extLst>
          </p:cNvPr>
          <p:cNvCxnSpPr>
            <a:cxnSpLocks/>
          </p:cNvCxnSpPr>
          <p:nvPr/>
        </p:nvCxnSpPr>
        <p:spPr>
          <a:xfrm>
            <a:off x="5046834" y="413304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D839DD4F-8C2B-4223-BBC0-85AAD301FF77}"/>
              </a:ext>
            </a:extLst>
          </p:cNvPr>
          <p:cNvCxnSpPr>
            <a:cxnSpLocks/>
          </p:cNvCxnSpPr>
          <p:nvPr/>
        </p:nvCxnSpPr>
        <p:spPr>
          <a:xfrm>
            <a:off x="4113377" y="413630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92BAE8F4-F1BD-416C-8D04-D5D4B3780FCB}"/>
              </a:ext>
            </a:extLst>
          </p:cNvPr>
          <p:cNvCxnSpPr>
            <a:cxnSpLocks/>
          </p:cNvCxnSpPr>
          <p:nvPr/>
        </p:nvCxnSpPr>
        <p:spPr>
          <a:xfrm>
            <a:off x="3180497" y="412605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390C65E3-9B43-491D-B4AE-6E559B8AF194}"/>
              </a:ext>
            </a:extLst>
          </p:cNvPr>
          <p:cNvCxnSpPr>
            <a:cxnSpLocks/>
          </p:cNvCxnSpPr>
          <p:nvPr/>
        </p:nvCxnSpPr>
        <p:spPr>
          <a:xfrm>
            <a:off x="2256070" y="412790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85FEE391-3310-466C-865F-467BD39D5469}"/>
              </a:ext>
            </a:extLst>
          </p:cNvPr>
          <p:cNvCxnSpPr>
            <a:cxnSpLocks/>
          </p:cNvCxnSpPr>
          <p:nvPr/>
        </p:nvCxnSpPr>
        <p:spPr>
          <a:xfrm>
            <a:off x="1315871" y="412239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748240A-D5DF-4C8D-8FA2-EBBEE7C32DDE}"/>
              </a:ext>
            </a:extLst>
          </p:cNvPr>
          <p:cNvCxnSpPr>
            <a:cxnSpLocks/>
          </p:cNvCxnSpPr>
          <p:nvPr/>
        </p:nvCxnSpPr>
        <p:spPr>
          <a:xfrm>
            <a:off x="6929116" y="162517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857D4C0-ED7C-4A41-A717-F297984BF0DC}"/>
              </a:ext>
            </a:extLst>
          </p:cNvPr>
          <p:cNvCxnSpPr>
            <a:cxnSpLocks/>
          </p:cNvCxnSpPr>
          <p:nvPr/>
        </p:nvCxnSpPr>
        <p:spPr>
          <a:xfrm>
            <a:off x="5987610" y="216439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0C1BA494-3E00-4599-9C14-CD639FF4374E}"/>
              </a:ext>
            </a:extLst>
          </p:cNvPr>
          <p:cNvCxnSpPr>
            <a:cxnSpLocks/>
          </p:cNvCxnSpPr>
          <p:nvPr/>
        </p:nvCxnSpPr>
        <p:spPr>
          <a:xfrm>
            <a:off x="5060474" y="216730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9B62ADFF-D2AC-422C-A860-75320235DCF8}"/>
              </a:ext>
            </a:extLst>
          </p:cNvPr>
          <p:cNvCxnSpPr>
            <a:cxnSpLocks/>
          </p:cNvCxnSpPr>
          <p:nvPr/>
        </p:nvCxnSpPr>
        <p:spPr>
          <a:xfrm>
            <a:off x="4127017" y="216374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64009A2-2D8D-4392-8889-4C2930EDC844}"/>
              </a:ext>
            </a:extLst>
          </p:cNvPr>
          <p:cNvCxnSpPr>
            <a:cxnSpLocks/>
          </p:cNvCxnSpPr>
          <p:nvPr/>
        </p:nvCxnSpPr>
        <p:spPr>
          <a:xfrm>
            <a:off x="3194137" y="216714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FFEE1C92-9920-4E36-A4BE-753F6028C7FB}"/>
              </a:ext>
            </a:extLst>
          </p:cNvPr>
          <p:cNvCxnSpPr>
            <a:cxnSpLocks/>
          </p:cNvCxnSpPr>
          <p:nvPr/>
        </p:nvCxnSpPr>
        <p:spPr>
          <a:xfrm>
            <a:off x="2269710" y="216216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C5EE50E7-AD01-4446-9229-D0D87261093F}"/>
              </a:ext>
            </a:extLst>
          </p:cNvPr>
          <p:cNvCxnSpPr>
            <a:cxnSpLocks/>
          </p:cNvCxnSpPr>
          <p:nvPr/>
        </p:nvCxnSpPr>
        <p:spPr>
          <a:xfrm>
            <a:off x="1329511" y="2156662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B6959865-46F4-4784-8CA4-DFFF4F22ADF1}"/>
              </a:ext>
            </a:extLst>
          </p:cNvPr>
          <p:cNvCxnSpPr>
            <a:cxnSpLocks/>
          </p:cNvCxnSpPr>
          <p:nvPr/>
        </p:nvCxnSpPr>
        <p:spPr>
          <a:xfrm>
            <a:off x="6917740" y="2173369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D20613C-C670-40EC-97CA-D45EFEE76DBE}"/>
              </a:ext>
            </a:extLst>
          </p:cNvPr>
          <p:cNvCxnSpPr>
            <a:cxnSpLocks/>
          </p:cNvCxnSpPr>
          <p:nvPr/>
        </p:nvCxnSpPr>
        <p:spPr>
          <a:xfrm>
            <a:off x="5989882" y="2262198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C9223838-21DE-441B-B2D4-537D4E7CDFC0}"/>
              </a:ext>
            </a:extLst>
          </p:cNvPr>
          <p:cNvCxnSpPr>
            <a:cxnSpLocks/>
          </p:cNvCxnSpPr>
          <p:nvPr/>
        </p:nvCxnSpPr>
        <p:spPr>
          <a:xfrm>
            <a:off x="5062746" y="2265116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19734E7-CF22-473C-8708-0D4168A450E8}"/>
              </a:ext>
            </a:extLst>
          </p:cNvPr>
          <p:cNvCxnSpPr>
            <a:cxnSpLocks/>
          </p:cNvCxnSpPr>
          <p:nvPr/>
        </p:nvCxnSpPr>
        <p:spPr>
          <a:xfrm>
            <a:off x="4129289" y="226155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84D4AB76-AABB-4CD7-93AD-46B967777E70}"/>
              </a:ext>
            </a:extLst>
          </p:cNvPr>
          <p:cNvCxnSpPr>
            <a:cxnSpLocks/>
          </p:cNvCxnSpPr>
          <p:nvPr/>
        </p:nvCxnSpPr>
        <p:spPr>
          <a:xfrm>
            <a:off x="3196409" y="226495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B2664E5-74A6-4D0D-BC1D-92ED6F764981}"/>
              </a:ext>
            </a:extLst>
          </p:cNvPr>
          <p:cNvCxnSpPr>
            <a:cxnSpLocks/>
          </p:cNvCxnSpPr>
          <p:nvPr/>
        </p:nvCxnSpPr>
        <p:spPr>
          <a:xfrm>
            <a:off x="2271982" y="225997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A6423D96-3EEA-442F-9CF2-86BD991DA706}"/>
              </a:ext>
            </a:extLst>
          </p:cNvPr>
          <p:cNvCxnSpPr>
            <a:cxnSpLocks/>
          </p:cNvCxnSpPr>
          <p:nvPr/>
        </p:nvCxnSpPr>
        <p:spPr>
          <a:xfrm>
            <a:off x="1331783" y="225447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35830C5-4267-4B4C-9ABF-4D1923073635}"/>
              </a:ext>
            </a:extLst>
          </p:cNvPr>
          <p:cNvCxnSpPr>
            <a:cxnSpLocks/>
          </p:cNvCxnSpPr>
          <p:nvPr/>
        </p:nvCxnSpPr>
        <p:spPr>
          <a:xfrm>
            <a:off x="6920012" y="2271177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21D1F138-7B80-44DF-AF8A-34C920818CC6}"/>
              </a:ext>
            </a:extLst>
          </p:cNvPr>
          <p:cNvCxnSpPr>
            <a:cxnSpLocks/>
          </p:cNvCxnSpPr>
          <p:nvPr/>
        </p:nvCxnSpPr>
        <p:spPr>
          <a:xfrm>
            <a:off x="6912882" y="2813381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50105910-45CD-4B35-A664-346EA88E0B13}"/>
              </a:ext>
            </a:extLst>
          </p:cNvPr>
          <p:cNvCxnSpPr>
            <a:cxnSpLocks/>
          </p:cNvCxnSpPr>
          <p:nvPr/>
        </p:nvCxnSpPr>
        <p:spPr>
          <a:xfrm>
            <a:off x="3208434" y="3479193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CBE83CA-D139-4F41-9B91-E00FEA4F98A2}"/>
              </a:ext>
            </a:extLst>
          </p:cNvPr>
          <p:cNvCxnSpPr>
            <a:cxnSpLocks/>
          </p:cNvCxnSpPr>
          <p:nvPr/>
        </p:nvCxnSpPr>
        <p:spPr>
          <a:xfrm>
            <a:off x="2284007" y="3481035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F61EE79-20EC-4F43-A26E-F2E957374453}"/>
              </a:ext>
            </a:extLst>
          </p:cNvPr>
          <p:cNvCxnSpPr>
            <a:cxnSpLocks/>
          </p:cNvCxnSpPr>
          <p:nvPr/>
        </p:nvCxnSpPr>
        <p:spPr>
          <a:xfrm>
            <a:off x="1343808" y="3475530"/>
            <a:ext cx="681961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ADF120F-7580-4140-B4AD-4F3BBA2D9619}"/>
              </a:ext>
            </a:extLst>
          </p:cNvPr>
          <p:cNvCxnSpPr>
            <a:cxnSpLocks/>
          </p:cNvCxnSpPr>
          <p:nvPr/>
        </p:nvCxnSpPr>
        <p:spPr>
          <a:xfrm flipV="1">
            <a:off x="6034804" y="3674380"/>
            <a:ext cx="670094" cy="4549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7EFBC13C-D00E-4160-8705-AFD0C92C654B}"/>
              </a:ext>
            </a:extLst>
          </p:cNvPr>
          <p:cNvCxnSpPr>
            <a:cxnSpLocks/>
          </p:cNvCxnSpPr>
          <p:nvPr/>
        </p:nvCxnSpPr>
        <p:spPr>
          <a:xfrm flipV="1">
            <a:off x="6970202" y="3028579"/>
            <a:ext cx="670094" cy="4549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CDDAC57-E758-4A12-9148-78E52BED9D78}"/>
              </a:ext>
            </a:extLst>
          </p:cNvPr>
          <p:cNvCxnSpPr>
            <a:cxnSpLocks/>
          </p:cNvCxnSpPr>
          <p:nvPr/>
        </p:nvCxnSpPr>
        <p:spPr>
          <a:xfrm flipV="1">
            <a:off x="6294794" y="3180867"/>
            <a:ext cx="1306782" cy="9084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F8A56A8-6DA9-4E64-8FDD-7C1AAA61ECD1}"/>
              </a:ext>
            </a:extLst>
          </p:cNvPr>
          <p:cNvCxnSpPr>
            <a:cxnSpLocks/>
          </p:cNvCxnSpPr>
          <p:nvPr/>
        </p:nvCxnSpPr>
        <p:spPr>
          <a:xfrm flipV="1">
            <a:off x="1261129" y="167899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8B14521-A475-4B9E-B3C3-054EAA40AC72}"/>
              </a:ext>
            </a:extLst>
          </p:cNvPr>
          <p:cNvCxnSpPr>
            <a:cxnSpLocks/>
          </p:cNvCxnSpPr>
          <p:nvPr/>
        </p:nvCxnSpPr>
        <p:spPr>
          <a:xfrm flipV="1">
            <a:off x="1256577" y="231589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236D15C6-4BC1-4EE2-A566-FD25D42C706A}"/>
              </a:ext>
            </a:extLst>
          </p:cNvPr>
          <p:cNvCxnSpPr>
            <a:cxnSpLocks/>
          </p:cNvCxnSpPr>
          <p:nvPr/>
        </p:nvCxnSpPr>
        <p:spPr>
          <a:xfrm flipV="1">
            <a:off x="1256577" y="2995897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24171D16-E5D4-4647-AC8D-66FEC691ABC2}"/>
              </a:ext>
            </a:extLst>
          </p:cNvPr>
          <p:cNvCxnSpPr>
            <a:cxnSpLocks/>
          </p:cNvCxnSpPr>
          <p:nvPr/>
        </p:nvCxnSpPr>
        <p:spPr>
          <a:xfrm flipV="1">
            <a:off x="1256577" y="361914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503CD5E-5EF8-48EE-8021-BC5A8575A463}"/>
              </a:ext>
            </a:extLst>
          </p:cNvPr>
          <p:cNvCxnSpPr>
            <a:cxnSpLocks/>
          </p:cNvCxnSpPr>
          <p:nvPr/>
        </p:nvCxnSpPr>
        <p:spPr>
          <a:xfrm flipV="1">
            <a:off x="2089090" y="168809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86507A3-A8DD-4A4E-BD9B-64A5DE14FAEB}"/>
              </a:ext>
            </a:extLst>
          </p:cNvPr>
          <p:cNvCxnSpPr>
            <a:cxnSpLocks/>
          </p:cNvCxnSpPr>
          <p:nvPr/>
        </p:nvCxnSpPr>
        <p:spPr>
          <a:xfrm flipV="1">
            <a:off x="2084538" y="232499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1A94ED77-F45E-4085-BA88-4181753C79E7}"/>
              </a:ext>
            </a:extLst>
          </p:cNvPr>
          <p:cNvCxnSpPr>
            <a:cxnSpLocks/>
          </p:cNvCxnSpPr>
          <p:nvPr/>
        </p:nvCxnSpPr>
        <p:spPr>
          <a:xfrm flipV="1">
            <a:off x="2084538" y="300499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3B8128CA-A094-4D7C-8E64-E17A96B5C53A}"/>
              </a:ext>
            </a:extLst>
          </p:cNvPr>
          <p:cNvCxnSpPr>
            <a:cxnSpLocks/>
          </p:cNvCxnSpPr>
          <p:nvPr/>
        </p:nvCxnSpPr>
        <p:spPr>
          <a:xfrm flipV="1">
            <a:off x="2084538" y="362824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42AC38A7-0BFE-4F52-9F34-9802BCC8A65C}"/>
              </a:ext>
            </a:extLst>
          </p:cNvPr>
          <p:cNvCxnSpPr>
            <a:cxnSpLocks/>
          </p:cNvCxnSpPr>
          <p:nvPr/>
        </p:nvCxnSpPr>
        <p:spPr>
          <a:xfrm flipV="1">
            <a:off x="2221018" y="168354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3955EEA-9432-4D38-AE02-1CFDBDEEA2C5}"/>
              </a:ext>
            </a:extLst>
          </p:cNvPr>
          <p:cNvCxnSpPr>
            <a:cxnSpLocks/>
          </p:cNvCxnSpPr>
          <p:nvPr/>
        </p:nvCxnSpPr>
        <p:spPr>
          <a:xfrm flipV="1">
            <a:off x="2216466" y="232044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4F65DBCC-95C5-42FB-A37A-B9578990B690}"/>
              </a:ext>
            </a:extLst>
          </p:cNvPr>
          <p:cNvCxnSpPr>
            <a:cxnSpLocks/>
          </p:cNvCxnSpPr>
          <p:nvPr/>
        </p:nvCxnSpPr>
        <p:spPr>
          <a:xfrm flipV="1">
            <a:off x="2216466" y="300044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D1FEE48-DBDB-4A85-8083-2DE5A78D0819}"/>
              </a:ext>
            </a:extLst>
          </p:cNvPr>
          <p:cNvCxnSpPr>
            <a:cxnSpLocks/>
          </p:cNvCxnSpPr>
          <p:nvPr/>
        </p:nvCxnSpPr>
        <p:spPr>
          <a:xfrm flipV="1">
            <a:off x="2216466" y="362368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EE842734-73C0-4C85-B9A5-23C006695C3C}"/>
              </a:ext>
            </a:extLst>
          </p:cNvPr>
          <p:cNvCxnSpPr>
            <a:cxnSpLocks/>
          </p:cNvCxnSpPr>
          <p:nvPr/>
        </p:nvCxnSpPr>
        <p:spPr>
          <a:xfrm flipV="1">
            <a:off x="2994394" y="169946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F8A39E27-1B4F-4620-9237-5125F3DECE42}"/>
              </a:ext>
            </a:extLst>
          </p:cNvPr>
          <p:cNvCxnSpPr>
            <a:cxnSpLocks/>
          </p:cNvCxnSpPr>
          <p:nvPr/>
        </p:nvCxnSpPr>
        <p:spPr>
          <a:xfrm flipV="1">
            <a:off x="2989842" y="233636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2B74B5D0-BDD6-4DAA-9A57-70318468B09D}"/>
              </a:ext>
            </a:extLst>
          </p:cNvPr>
          <p:cNvCxnSpPr>
            <a:cxnSpLocks/>
          </p:cNvCxnSpPr>
          <p:nvPr/>
        </p:nvCxnSpPr>
        <p:spPr>
          <a:xfrm flipV="1">
            <a:off x="2989842" y="301636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C0081FB7-0ED0-442E-A563-0B0831326EBC}"/>
              </a:ext>
            </a:extLst>
          </p:cNvPr>
          <p:cNvCxnSpPr>
            <a:cxnSpLocks/>
          </p:cNvCxnSpPr>
          <p:nvPr/>
        </p:nvCxnSpPr>
        <p:spPr>
          <a:xfrm flipV="1">
            <a:off x="2989842" y="363960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150D58B8-D672-440E-9C34-9EF27F964181}"/>
              </a:ext>
            </a:extLst>
          </p:cNvPr>
          <p:cNvCxnSpPr>
            <a:cxnSpLocks/>
          </p:cNvCxnSpPr>
          <p:nvPr/>
        </p:nvCxnSpPr>
        <p:spPr>
          <a:xfrm flipV="1">
            <a:off x="3146794" y="169490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FE4FB6B4-51CD-47A0-9AEF-0AAB9434CBED}"/>
              </a:ext>
            </a:extLst>
          </p:cNvPr>
          <p:cNvCxnSpPr>
            <a:cxnSpLocks/>
          </p:cNvCxnSpPr>
          <p:nvPr/>
        </p:nvCxnSpPr>
        <p:spPr>
          <a:xfrm flipV="1">
            <a:off x="3142242" y="233181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CE97238A-926F-48C0-B75F-DA6C1E56FD47}"/>
              </a:ext>
            </a:extLst>
          </p:cNvPr>
          <p:cNvCxnSpPr>
            <a:cxnSpLocks/>
          </p:cNvCxnSpPr>
          <p:nvPr/>
        </p:nvCxnSpPr>
        <p:spPr>
          <a:xfrm flipV="1">
            <a:off x="3142242" y="3011809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46A04EFB-C397-4BF7-B342-15BDA04F2613}"/>
              </a:ext>
            </a:extLst>
          </p:cNvPr>
          <p:cNvCxnSpPr>
            <a:cxnSpLocks/>
          </p:cNvCxnSpPr>
          <p:nvPr/>
        </p:nvCxnSpPr>
        <p:spPr>
          <a:xfrm flipV="1">
            <a:off x="3142242" y="363505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A010BAAE-7A3B-4356-A556-A7E94A61FFAC}"/>
              </a:ext>
            </a:extLst>
          </p:cNvPr>
          <p:cNvCxnSpPr>
            <a:cxnSpLocks/>
          </p:cNvCxnSpPr>
          <p:nvPr/>
        </p:nvCxnSpPr>
        <p:spPr>
          <a:xfrm flipV="1">
            <a:off x="3940641" y="166988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C43D7111-69A9-4A98-99FE-054FCA307D23}"/>
              </a:ext>
            </a:extLst>
          </p:cNvPr>
          <p:cNvCxnSpPr>
            <a:cxnSpLocks/>
          </p:cNvCxnSpPr>
          <p:nvPr/>
        </p:nvCxnSpPr>
        <p:spPr>
          <a:xfrm flipV="1">
            <a:off x="3936089" y="230678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6A9D6985-72F2-4AC2-870B-AF924D8FC997}"/>
              </a:ext>
            </a:extLst>
          </p:cNvPr>
          <p:cNvCxnSpPr>
            <a:cxnSpLocks/>
          </p:cNvCxnSpPr>
          <p:nvPr/>
        </p:nvCxnSpPr>
        <p:spPr>
          <a:xfrm flipV="1">
            <a:off x="3936089" y="2986785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019470D4-20B4-4BD3-B6D8-1224BBD3654A}"/>
              </a:ext>
            </a:extLst>
          </p:cNvPr>
          <p:cNvCxnSpPr>
            <a:cxnSpLocks/>
          </p:cNvCxnSpPr>
          <p:nvPr/>
        </p:nvCxnSpPr>
        <p:spPr>
          <a:xfrm flipV="1">
            <a:off x="3936089" y="361003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18966D6-60D8-4058-A06E-D4D8E19D489D}"/>
              </a:ext>
            </a:extLst>
          </p:cNvPr>
          <p:cNvCxnSpPr>
            <a:cxnSpLocks/>
          </p:cNvCxnSpPr>
          <p:nvPr/>
        </p:nvCxnSpPr>
        <p:spPr>
          <a:xfrm flipV="1">
            <a:off x="4079393" y="166533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75C699B5-3787-453C-8F09-FC2844EEBDC2}"/>
              </a:ext>
            </a:extLst>
          </p:cNvPr>
          <p:cNvCxnSpPr>
            <a:cxnSpLocks/>
          </p:cNvCxnSpPr>
          <p:nvPr/>
        </p:nvCxnSpPr>
        <p:spPr>
          <a:xfrm flipV="1">
            <a:off x="4074841" y="230223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0C88017-6845-4408-85C1-6B3E96A3AED3}"/>
              </a:ext>
            </a:extLst>
          </p:cNvPr>
          <p:cNvCxnSpPr>
            <a:cxnSpLocks/>
          </p:cNvCxnSpPr>
          <p:nvPr/>
        </p:nvCxnSpPr>
        <p:spPr>
          <a:xfrm flipV="1">
            <a:off x="4074841" y="298223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EDE5BE90-8FE6-4E63-AFEE-01D6F2A4851A}"/>
              </a:ext>
            </a:extLst>
          </p:cNvPr>
          <p:cNvCxnSpPr>
            <a:cxnSpLocks/>
          </p:cNvCxnSpPr>
          <p:nvPr/>
        </p:nvCxnSpPr>
        <p:spPr>
          <a:xfrm flipV="1">
            <a:off x="4074841" y="360548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0584F6FA-6C4F-4906-8663-FEAC90B862E2}"/>
              </a:ext>
            </a:extLst>
          </p:cNvPr>
          <p:cNvCxnSpPr>
            <a:cxnSpLocks/>
          </p:cNvCxnSpPr>
          <p:nvPr/>
        </p:nvCxnSpPr>
        <p:spPr>
          <a:xfrm flipV="1">
            <a:off x="4873243" y="167442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42D2EECF-BF50-485F-AA09-4C7B28FC311B}"/>
              </a:ext>
            </a:extLst>
          </p:cNvPr>
          <p:cNvCxnSpPr>
            <a:cxnSpLocks/>
          </p:cNvCxnSpPr>
          <p:nvPr/>
        </p:nvCxnSpPr>
        <p:spPr>
          <a:xfrm flipV="1">
            <a:off x="4868691" y="231133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B3BAF0D6-FBA9-406C-A4B4-DF7945042421}"/>
              </a:ext>
            </a:extLst>
          </p:cNvPr>
          <p:cNvCxnSpPr>
            <a:cxnSpLocks/>
          </p:cNvCxnSpPr>
          <p:nvPr/>
        </p:nvCxnSpPr>
        <p:spPr>
          <a:xfrm flipV="1">
            <a:off x="4868691" y="2991329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9CE98D74-C8E1-4C1D-B7FD-EDC64237A0C1}"/>
              </a:ext>
            </a:extLst>
          </p:cNvPr>
          <p:cNvCxnSpPr>
            <a:cxnSpLocks/>
          </p:cNvCxnSpPr>
          <p:nvPr/>
        </p:nvCxnSpPr>
        <p:spPr>
          <a:xfrm flipV="1">
            <a:off x="4868691" y="361457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6CFE3D3-A193-4182-B96D-A647793852EF}"/>
              </a:ext>
            </a:extLst>
          </p:cNvPr>
          <p:cNvCxnSpPr>
            <a:cxnSpLocks/>
          </p:cNvCxnSpPr>
          <p:nvPr/>
        </p:nvCxnSpPr>
        <p:spPr>
          <a:xfrm flipV="1">
            <a:off x="5011995" y="167670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1E59D222-905C-4FF0-B0C2-BCDED6435B6E}"/>
              </a:ext>
            </a:extLst>
          </p:cNvPr>
          <p:cNvCxnSpPr>
            <a:cxnSpLocks/>
          </p:cNvCxnSpPr>
          <p:nvPr/>
        </p:nvCxnSpPr>
        <p:spPr>
          <a:xfrm flipV="1">
            <a:off x="5007443" y="231360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23B2F4B-332F-4E76-B65E-0295819EC8B6}"/>
              </a:ext>
            </a:extLst>
          </p:cNvPr>
          <p:cNvCxnSpPr>
            <a:cxnSpLocks/>
          </p:cNvCxnSpPr>
          <p:nvPr/>
        </p:nvCxnSpPr>
        <p:spPr>
          <a:xfrm flipV="1">
            <a:off x="5007443" y="299360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2BC5656D-A67A-4178-A01F-8341BD92ED3D}"/>
              </a:ext>
            </a:extLst>
          </p:cNvPr>
          <p:cNvCxnSpPr>
            <a:cxnSpLocks/>
          </p:cNvCxnSpPr>
          <p:nvPr/>
        </p:nvCxnSpPr>
        <p:spPr>
          <a:xfrm flipV="1">
            <a:off x="5007443" y="361684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85162E26-29A0-4B7D-A14D-159409EC7ED3}"/>
              </a:ext>
            </a:extLst>
          </p:cNvPr>
          <p:cNvCxnSpPr>
            <a:cxnSpLocks/>
          </p:cNvCxnSpPr>
          <p:nvPr/>
        </p:nvCxnSpPr>
        <p:spPr>
          <a:xfrm flipV="1">
            <a:off x="5805845" y="167897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AB2FE04A-C82E-4A4A-83E5-C5047507180B}"/>
              </a:ext>
            </a:extLst>
          </p:cNvPr>
          <p:cNvCxnSpPr>
            <a:cxnSpLocks/>
          </p:cNvCxnSpPr>
          <p:nvPr/>
        </p:nvCxnSpPr>
        <p:spPr>
          <a:xfrm flipV="1">
            <a:off x="5801293" y="231587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65292FD9-B393-4B0F-9A00-B17DD618E0DF}"/>
              </a:ext>
            </a:extLst>
          </p:cNvPr>
          <p:cNvCxnSpPr>
            <a:cxnSpLocks/>
          </p:cNvCxnSpPr>
          <p:nvPr/>
        </p:nvCxnSpPr>
        <p:spPr>
          <a:xfrm flipV="1">
            <a:off x="5801293" y="299587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3A637639-6BAA-4487-AF64-798C2E3A311A}"/>
              </a:ext>
            </a:extLst>
          </p:cNvPr>
          <p:cNvCxnSpPr>
            <a:cxnSpLocks/>
          </p:cNvCxnSpPr>
          <p:nvPr/>
        </p:nvCxnSpPr>
        <p:spPr>
          <a:xfrm flipV="1">
            <a:off x="5801293" y="361912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E19A0BD-ABEA-4AB0-BBD5-81A19EF0F253}"/>
              </a:ext>
            </a:extLst>
          </p:cNvPr>
          <p:cNvCxnSpPr>
            <a:cxnSpLocks/>
          </p:cNvCxnSpPr>
          <p:nvPr/>
        </p:nvCxnSpPr>
        <p:spPr>
          <a:xfrm flipV="1">
            <a:off x="5944597" y="1681244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D434BB2B-A587-4A8E-A64C-DF4525EAC02E}"/>
              </a:ext>
            </a:extLst>
          </p:cNvPr>
          <p:cNvCxnSpPr>
            <a:cxnSpLocks/>
          </p:cNvCxnSpPr>
          <p:nvPr/>
        </p:nvCxnSpPr>
        <p:spPr>
          <a:xfrm flipV="1">
            <a:off x="5940045" y="2318146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C1416877-DEB4-40C6-B7DF-56B513AD816C}"/>
              </a:ext>
            </a:extLst>
          </p:cNvPr>
          <p:cNvCxnSpPr>
            <a:cxnSpLocks/>
          </p:cNvCxnSpPr>
          <p:nvPr/>
        </p:nvCxnSpPr>
        <p:spPr>
          <a:xfrm flipV="1">
            <a:off x="5940045" y="2998145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27341490-9D81-48F6-A106-BBEEA69666ED}"/>
              </a:ext>
            </a:extLst>
          </p:cNvPr>
          <p:cNvCxnSpPr>
            <a:cxnSpLocks/>
          </p:cNvCxnSpPr>
          <p:nvPr/>
        </p:nvCxnSpPr>
        <p:spPr>
          <a:xfrm flipV="1">
            <a:off x="5940045" y="362139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A866ADEC-CD81-406A-B998-A1F79DA82BAB}"/>
              </a:ext>
            </a:extLst>
          </p:cNvPr>
          <p:cNvCxnSpPr>
            <a:cxnSpLocks/>
          </p:cNvCxnSpPr>
          <p:nvPr/>
        </p:nvCxnSpPr>
        <p:spPr>
          <a:xfrm flipV="1">
            <a:off x="6736746" y="1676108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270197FE-B722-445F-94A5-547DC9528D84}"/>
              </a:ext>
            </a:extLst>
          </p:cNvPr>
          <p:cNvCxnSpPr>
            <a:cxnSpLocks/>
          </p:cNvCxnSpPr>
          <p:nvPr/>
        </p:nvCxnSpPr>
        <p:spPr>
          <a:xfrm flipV="1">
            <a:off x="6732194" y="231301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F8C8A377-7E88-4301-803F-4517CF5FA957}"/>
              </a:ext>
            </a:extLst>
          </p:cNvPr>
          <p:cNvCxnSpPr>
            <a:cxnSpLocks/>
          </p:cNvCxnSpPr>
          <p:nvPr/>
        </p:nvCxnSpPr>
        <p:spPr>
          <a:xfrm flipV="1">
            <a:off x="6732194" y="2993009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15E065D6-557C-4EE2-85B5-A37AE1F9DF3E}"/>
              </a:ext>
            </a:extLst>
          </p:cNvPr>
          <p:cNvCxnSpPr>
            <a:cxnSpLocks/>
          </p:cNvCxnSpPr>
          <p:nvPr/>
        </p:nvCxnSpPr>
        <p:spPr>
          <a:xfrm flipV="1">
            <a:off x="6868674" y="1678380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D24ED581-88A3-4BA4-A70F-6D1048E8AF91}"/>
              </a:ext>
            </a:extLst>
          </p:cNvPr>
          <p:cNvCxnSpPr>
            <a:cxnSpLocks/>
          </p:cNvCxnSpPr>
          <p:nvPr/>
        </p:nvCxnSpPr>
        <p:spPr>
          <a:xfrm flipV="1">
            <a:off x="6864122" y="2315282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5ECF94F8-0B77-4BD0-9F0D-8033A893CCF1}"/>
              </a:ext>
            </a:extLst>
          </p:cNvPr>
          <p:cNvCxnSpPr>
            <a:cxnSpLocks/>
          </p:cNvCxnSpPr>
          <p:nvPr/>
        </p:nvCxnSpPr>
        <p:spPr>
          <a:xfrm flipV="1">
            <a:off x="6864122" y="2995281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D2974776-50CB-42E9-86B8-26DC85281E8F}"/>
              </a:ext>
            </a:extLst>
          </p:cNvPr>
          <p:cNvCxnSpPr>
            <a:cxnSpLocks/>
          </p:cNvCxnSpPr>
          <p:nvPr/>
        </p:nvCxnSpPr>
        <p:spPr>
          <a:xfrm flipV="1">
            <a:off x="7689814" y="1689863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A5F18D18-F701-4912-BBBE-8D02E661C107}"/>
              </a:ext>
            </a:extLst>
          </p:cNvPr>
          <p:cNvCxnSpPr>
            <a:cxnSpLocks/>
          </p:cNvCxnSpPr>
          <p:nvPr/>
        </p:nvCxnSpPr>
        <p:spPr>
          <a:xfrm flipV="1">
            <a:off x="7685262" y="2326765"/>
            <a:ext cx="0" cy="42585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92580EA3-B8F6-4F80-95E7-C1EE17FBCEF7}"/>
              </a:ext>
            </a:extLst>
          </p:cNvPr>
          <p:cNvCxnSpPr>
            <a:cxnSpLocks/>
          </p:cNvCxnSpPr>
          <p:nvPr/>
        </p:nvCxnSpPr>
        <p:spPr>
          <a:xfrm flipV="1">
            <a:off x="7707306" y="3217921"/>
            <a:ext cx="0" cy="84299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33C819CD-EA35-4753-89A2-187CF303574A}"/>
              </a:ext>
            </a:extLst>
          </p:cNvPr>
          <p:cNvCxnSpPr>
            <a:cxnSpLocks/>
          </p:cNvCxnSpPr>
          <p:nvPr/>
        </p:nvCxnSpPr>
        <p:spPr>
          <a:xfrm flipH="1">
            <a:off x="6383499" y="4150088"/>
            <a:ext cx="1224992" cy="1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672E3BF-38FC-4750-A0DC-203064FF6EF9}"/>
              </a:ext>
            </a:extLst>
          </p:cNvPr>
          <p:cNvCxnSpPr>
            <a:cxnSpLocks/>
          </p:cNvCxnSpPr>
          <p:nvPr/>
        </p:nvCxnSpPr>
        <p:spPr>
          <a:xfrm flipH="1">
            <a:off x="5998987" y="3580579"/>
            <a:ext cx="67861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0C945A49-A4B0-4180-BEE4-F9D9D05600EE}"/>
              </a:ext>
            </a:extLst>
          </p:cNvPr>
          <p:cNvCxnSpPr>
            <a:cxnSpLocks/>
          </p:cNvCxnSpPr>
          <p:nvPr/>
        </p:nvCxnSpPr>
        <p:spPr>
          <a:xfrm flipH="1">
            <a:off x="6922961" y="2952370"/>
            <a:ext cx="678615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75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Street Designation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806879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What implications does street designation have on development standards?</a:t>
            </a:r>
          </a:p>
          <a:p>
            <a:pPr lvl="1" algn="just"/>
            <a:r>
              <a:rPr lang="en-US" dirty="0"/>
              <a:t>Front Setback Area</a:t>
            </a:r>
          </a:p>
          <a:p>
            <a:pPr lvl="1" algn="just"/>
            <a:r>
              <a:rPr lang="en-US" dirty="0"/>
              <a:t>Required Street Frontage</a:t>
            </a:r>
          </a:p>
          <a:p>
            <a:pPr lvl="1" algn="just"/>
            <a:r>
              <a:rPr lang="en-US" dirty="0"/>
              <a:t>Parking Setback</a:t>
            </a:r>
          </a:p>
          <a:p>
            <a:pPr lvl="1" algn="just"/>
            <a:r>
              <a:rPr lang="en-US" dirty="0"/>
              <a:t>Ground Story Transparency</a:t>
            </a:r>
          </a:p>
          <a:p>
            <a:pPr lvl="1" algn="just"/>
            <a:r>
              <a:rPr lang="en-US" dirty="0"/>
              <a:t>Entrance</a:t>
            </a:r>
          </a:p>
          <a:p>
            <a:pPr lvl="1" algn="just"/>
            <a:r>
              <a:rPr lang="en-US" dirty="0"/>
              <a:t>Blank Wall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8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Street Designation</a:t>
            </a:r>
            <a:endParaRPr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77886B-4E15-4EB0-9374-260EB758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483963"/>
            <a:ext cx="4813396" cy="3088037"/>
          </a:xfrm>
        </p:spPr>
        <p:txBody>
          <a:bodyPr/>
          <a:lstStyle/>
          <a:p>
            <a:r>
              <a:rPr lang="en-US" dirty="0"/>
              <a:t>Front Setback Area</a:t>
            </a:r>
          </a:p>
          <a:p>
            <a:r>
              <a:rPr lang="en-US" dirty="0"/>
              <a:t>Required Street Frontage</a:t>
            </a:r>
          </a:p>
          <a:p>
            <a:r>
              <a:rPr lang="en-US" dirty="0"/>
              <a:t>Parking Setback</a:t>
            </a:r>
          </a:p>
          <a:p>
            <a:r>
              <a:rPr lang="en-US" dirty="0"/>
              <a:t>Ground Story Transparency</a:t>
            </a:r>
          </a:p>
          <a:p>
            <a:r>
              <a:rPr lang="en-US" dirty="0"/>
              <a:t>Entrance</a:t>
            </a:r>
          </a:p>
          <a:p>
            <a:r>
              <a:rPr lang="en-US" dirty="0"/>
              <a:t>Blank Wall Area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8" name="Picture 4" descr="Image result for mixed use walkable">
            <a:extLst>
              <a:ext uri="{FF2B5EF4-FFF2-40B4-BE49-F238E27FC236}">
                <a16:creationId xmlns:a16="http://schemas.microsoft.com/office/drawing/2014/main" id="{704D4A0D-B949-4D6F-AD36-95435E61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21" y="758305"/>
            <a:ext cx="3291830" cy="21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ityofsouthfield.com/Portals/0/images/Business%20Development/RFQ_1.jpg">
            <a:extLst>
              <a:ext uri="{FF2B5EF4-FFF2-40B4-BE49-F238E27FC236}">
                <a16:creationId xmlns:a16="http://schemas.microsoft.com/office/drawing/2014/main" id="{0609001C-A9BB-482B-9FDB-A060AE5F5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1622" r="1133" b="7613"/>
          <a:stretch/>
        </p:blipFill>
        <p:spPr bwMode="auto">
          <a:xfrm>
            <a:off x="5452121" y="3122662"/>
            <a:ext cx="3254530" cy="18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0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Minimum Lot Size for Duplexes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1B0A5A-3D75-4B82-9D88-9D3023BA9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99" y="1501112"/>
            <a:ext cx="8287952" cy="332764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Currently:  The minimum lot size for a property with two units in Manor House (</a:t>
            </a:r>
            <a:r>
              <a:rPr lang="en-US" dirty="0" err="1"/>
              <a:t>Mh</a:t>
            </a:r>
            <a:r>
              <a:rPr lang="en-US" dirty="0"/>
              <a:t>) is 7,000 square feet.</a:t>
            </a:r>
          </a:p>
          <a:p>
            <a:pPr algn="just"/>
            <a:r>
              <a:rPr lang="en-US" dirty="0"/>
              <a:t>Proposed:  A minimum of 6,000 square feet for a property with two units in Manor House (</a:t>
            </a:r>
            <a:r>
              <a:rPr lang="en-US" dirty="0" err="1"/>
              <a:t>Mh</a:t>
            </a:r>
            <a:r>
              <a:rPr lang="en-US" dirty="0"/>
              <a:t>).</a:t>
            </a:r>
          </a:p>
          <a:p>
            <a:pPr algn="just"/>
            <a:r>
              <a:rPr lang="en-US" dirty="0"/>
              <a:t>Rationale:  6,000 square feet is the minimum area in other city regulations.  </a:t>
            </a:r>
          </a:p>
        </p:txBody>
      </p:sp>
    </p:spTree>
    <p:extLst>
      <p:ext uri="{BB962C8B-B14F-4D97-AF65-F5344CB8AC3E}">
        <p14:creationId xmlns:p14="http://schemas.microsoft.com/office/powerpoint/2010/main" val="1420822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Required Parking Language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A6623D6-83EC-461C-8FAB-5BF01912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99" y="1501112"/>
            <a:ext cx="8287952" cy="332764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There are no amendments to the amount of required parking.</a:t>
            </a:r>
          </a:p>
          <a:p>
            <a:pPr algn="just"/>
            <a:r>
              <a:rPr lang="en-US" dirty="0"/>
              <a:t>The proposed changes are to clean up confusing language that refers to parking requirements for similar uses in the Dallas Development Code.</a:t>
            </a:r>
          </a:p>
        </p:txBody>
      </p:sp>
    </p:spTree>
    <p:extLst>
      <p:ext uri="{BB962C8B-B14F-4D97-AF65-F5344CB8AC3E}">
        <p14:creationId xmlns:p14="http://schemas.microsoft.com/office/powerpoint/2010/main" val="4276789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Land Use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0068FC-6E7E-4738-90BC-1BD216B53C33}"/>
              </a:ext>
            </a:extLst>
          </p:cNvPr>
          <p:cNvSpPr txBox="1">
            <a:spLocks/>
          </p:cNvSpPr>
          <p:nvPr/>
        </p:nvSpPr>
        <p:spPr>
          <a:xfrm>
            <a:off x="400050" y="1573750"/>
            <a:ext cx="7966028" cy="3710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699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Currently:  Medical Use is not allowed in the Ground Story of the Townhouse Stacked (Ts) Development Type</a:t>
            </a:r>
          </a:p>
          <a:p>
            <a:pPr algn="just"/>
            <a:r>
              <a:rPr lang="en-US" dirty="0"/>
              <a:t>Proposed:  Allow Medical Use in the Ground Story of the Townhouse Stacked (Ts) Development Type</a:t>
            </a:r>
          </a:p>
          <a:p>
            <a:pPr algn="just"/>
            <a:r>
              <a:rPr lang="en-US" dirty="0"/>
              <a:t>Rationale:  In all other instances, Medical use and Office use are both allowed in the same development type.  Townhouse Stacked (Ts) is the only instance where Office is allowed, but not Medical.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69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503221"/>
            <a:ext cx="8306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New Development Type in a District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19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8B0893-5EA2-4362-95DF-1AD076D1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945556" cy="3710499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Current:  Single-Story Shopfront (Ss) is not allowed in Walkable Urban Residential (Low WR-3, WR-5)</a:t>
            </a:r>
          </a:p>
          <a:p>
            <a:pPr algn="just"/>
            <a:r>
              <a:rPr lang="en-US" dirty="0"/>
              <a:t>Proposed:  Allow Single-Story Shopfront (Ss) Development Type in the Walkable Urban Residential District, Low (WR-3, WR-5) restricted to only Office and Medical uses along thoroughfares.</a:t>
            </a:r>
          </a:p>
          <a:p>
            <a:pPr algn="just"/>
            <a:r>
              <a:rPr lang="en-US" dirty="0"/>
              <a:t>Rationale:  The allowance of Single-Story Shopfront (Ss) development type, with these uses currently exist along thoroughfares.</a:t>
            </a:r>
          </a:p>
          <a:p>
            <a:pPr marL="457200" lvl="1" indent="0" algn="just">
              <a:buNone/>
            </a:pPr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5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Introduction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806879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This is not a zoning change.</a:t>
            </a:r>
          </a:p>
          <a:p>
            <a:pPr algn="just"/>
            <a:r>
              <a:rPr lang="en-US" dirty="0"/>
              <a:t>This is a code amendment:</a:t>
            </a:r>
          </a:p>
          <a:p>
            <a:pPr lvl="1" algn="just"/>
            <a:r>
              <a:rPr lang="en-US" dirty="0"/>
              <a:t>It is an amendment to the Dallas Development Code base zoning district – Article XIII – Form Districts.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89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503221"/>
            <a:ext cx="87439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Replacing an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20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8B0893-5EA2-4362-95DF-1AD076D1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806879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Replacing an Image from Townhouse (Th) to show a Shared Access Development</a:t>
            </a:r>
          </a:p>
          <a:p>
            <a:pPr lvl="1" algn="just"/>
            <a:r>
              <a:rPr lang="en-US" dirty="0"/>
              <a:t>The new graphic will enhance the representation of all development choices available in the Development Type Townhouse (Th).</a:t>
            </a:r>
          </a:p>
          <a:p>
            <a:pPr marL="457200" lvl="1" indent="0" algn="just">
              <a:buNone/>
            </a:pPr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2050" name="Picture 2" descr="image005">
            <a:extLst>
              <a:ext uri="{FF2B5EF4-FFF2-40B4-BE49-F238E27FC236}">
                <a16:creationId xmlns:a16="http://schemas.microsoft.com/office/drawing/2014/main" id="{967DAD00-77B2-4C34-B2C4-B114F0D5E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3" t="14402" r="3883" b="-14402"/>
          <a:stretch/>
        </p:blipFill>
        <p:spPr bwMode="auto">
          <a:xfrm>
            <a:off x="2764764" y="3643380"/>
            <a:ext cx="3420706" cy="166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6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Next Steps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05389-0219-4EA8-97C9-34E3D6B18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060882"/>
            <a:ext cx="8306601" cy="42456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Neighborhood Meeting</a:t>
            </a:r>
          </a:p>
          <a:p>
            <a:pPr lvl="1"/>
            <a:r>
              <a:rPr lang="en-US" dirty="0" err="1"/>
              <a:t>Hitt</a:t>
            </a:r>
            <a:r>
              <a:rPr lang="en-US" dirty="0"/>
              <a:t> Auditorium</a:t>
            </a:r>
          </a:p>
          <a:p>
            <a:pPr lvl="1"/>
            <a:r>
              <a:rPr lang="en-US" dirty="0"/>
              <a:t>March 20, 2019</a:t>
            </a:r>
          </a:p>
          <a:p>
            <a:r>
              <a:rPr lang="en-US" dirty="0"/>
              <a:t>Second Neighborhood Meeting</a:t>
            </a:r>
          </a:p>
          <a:p>
            <a:pPr lvl="1"/>
            <a:r>
              <a:rPr lang="en-US" dirty="0"/>
              <a:t>North Dallas Chamber of Commerce</a:t>
            </a:r>
          </a:p>
          <a:p>
            <a:pPr lvl="1"/>
            <a:r>
              <a:rPr lang="en-US" dirty="0"/>
              <a:t>March 25, 2019</a:t>
            </a:r>
          </a:p>
          <a:p>
            <a:r>
              <a:rPr lang="en-US" dirty="0"/>
              <a:t>Zoning Ordinance Advisory Committee (ZOAC)</a:t>
            </a:r>
          </a:p>
          <a:p>
            <a:pPr lvl="1"/>
            <a:r>
              <a:rPr lang="en-US" dirty="0"/>
              <a:t>Tentatively Scheduled April 4, 2019</a:t>
            </a:r>
          </a:p>
          <a:p>
            <a:r>
              <a:rPr lang="en-US" dirty="0"/>
              <a:t>City Plan Commission (CPC)</a:t>
            </a:r>
          </a:p>
          <a:p>
            <a:r>
              <a:rPr lang="en-US" dirty="0"/>
              <a:t>City Council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21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9479" y="1551485"/>
            <a:ext cx="450504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6600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9251" y="4941390"/>
            <a:ext cx="2057400" cy="365125"/>
          </a:xfrm>
        </p:spPr>
        <p:txBody>
          <a:bodyPr/>
          <a:lstStyle/>
          <a:p>
            <a:fld id="{854B37C7-F194-489A-ABE0-63489D6B291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57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Contact Information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98FE0-49C6-435B-87B9-4B4F39A4FE7D}"/>
              </a:ext>
            </a:extLst>
          </p:cNvPr>
          <p:cNvSpPr txBox="1"/>
          <p:nvPr/>
        </p:nvSpPr>
        <p:spPr>
          <a:xfrm>
            <a:off x="2606411" y="1820048"/>
            <a:ext cx="408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rgbClr val="6699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Nathan Warren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rgbClr val="6699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Senior Planner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rgbClr val="6699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nathan.warren@dallascityhall.com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rgbClr val="6699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214-670-4195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1A0D33-3A99-4DF3-8C35-3E1C27C065BB}"/>
              </a:ext>
            </a:extLst>
          </p:cNvPr>
          <p:cNvSpPr txBox="1">
            <a:spLocks/>
          </p:cNvSpPr>
          <p:nvPr/>
        </p:nvSpPr>
        <p:spPr>
          <a:xfrm>
            <a:off x="437349" y="4092469"/>
            <a:ext cx="6973525" cy="38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699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City of Dallas Code Amendments website: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3E4EC-B827-4249-93FA-A488E1942F92}"/>
              </a:ext>
            </a:extLst>
          </p:cNvPr>
          <p:cNvSpPr txBox="1"/>
          <p:nvPr/>
        </p:nvSpPr>
        <p:spPr>
          <a:xfrm>
            <a:off x="437349" y="4479725"/>
            <a:ext cx="817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https://dallascityhall.com/departments/sustainabledevelopment/planning/Pages/Code-Amendments.aspx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59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781" y="763730"/>
            <a:ext cx="8620219" cy="742649"/>
          </a:xfrm>
        </p:spPr>
        <p:txBody>
          <a:bodyPr/>
          <a:lstStyle/>
          <a:p>
            <a:r>
              <a:rPr lang="en-US" sz="4400" dirty="0"/>
              <a:t>Article XIII – Form District Community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781" y="4146235"/>
            <a:ext cx="3788990" cy="1655762"/>
          </a:xfrm>
        </p:spPr>
        <p:txBody>
          <a:bodyPr/>
          <a:lstStyle/>
          <a:p>
            <a:r>
              <a:rPr lang="en-US" dirty="0"/>
              <a:t>Nathan Warren</a:t>
            </a:r>
          </a:p>
          <a:p>
            <a:r>
              <a:rPr lang="en-US" dirty="0"/>
              <a:t>Senior Planner</a:t>
            </a:r>
          </a:p>
          <a:p>
            <a:r>
              <a:rPr lang="en-US" dirty="0"/>
              <a:t>Current Planning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3781" y="2339522"/>
            <a:ext cx="4432300" cy="1155700"/>
          </a:xfrm>
        </p:spPr>
        <p:txBody>
          <a:bodyPr/>
          <a:lstStyle/>
          <a:p>
            <a:r>
              <a:rPr lang="en-US" dirty="0" err="1"/>
              <a:t>Hitt</a:t>
            </a:r>
            <a:r>
              <a:rPr lang="en-US" dirty="0"/>
              <a:t> Auditorium</a:t>
            </a:r>
          </a:p>
          <a:p>
            <a:r>
              <a:rPr lang="en-US" dirty="0"/>
              <a:t>March 20, 2019</a:t>
            </a:r>
          </a:p>
        </p:txBody>
      </p:sp>
    </p:spTree>
    <p:extLst>
      <p:ext uri="{BB962C8B-B14F-4D97-AF65-F5344CB8AC3E}">
        <p14:creationId xmlns:p14="http://schemas.microsoft.com/office/powerpoint/2010/main" val="132395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Code Amendment Process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94430"/>
            <a:ext cx="7806879" cy="378981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What is the process to make a change to the Dallas Development Code?</a:t>
            </a:r>
          </a:p>
          <a:p>
            <a:pPr lvl="1" algn="just"/>
            <a:r>
              <a:rPr lang="en-US" dirty="0"/>
              <a:t>An issue is assigned to city staff.</a:t>
            </a:r>
          </a:p>
          <a:p>
            <a:pPr lvl="1" algn="just"/>
            <a:r>
              <a:rPr lang="en-US" dirty="0"/>
              <a:t>Staff researches the issue, discusses the issue with other departments, and formulates a proposed code amendment to address the issue.</a:t>
            </a:r>
          </a:p>
          <a:p>
            <a:pPr lvl="1" algn="just"/>
            <a:r>
              <a:rPr lang="en-US" dirty="0"/>
              <a:t>Staff presents the code amendment to the Zoning Ordinance Advisory Committee (ZOAC). </a:t>
            </a:r>
          </a:p>
          <a:p>
            <a:pPr lvl="1" algn="just"/>
            <a:r>
              <a:rPr lang="en-US" dirty="0"/>
              <a:t>ZOAC makes a recommendation to the City Plan Commission (CPC).</a:t>
            </a:r>
          </a:p>
          <a:p>
            <a:pPr lvl="1" algn="just"/>
            <a:r>
              <a:rPr lang="en-US" dirty="0"/>
              <a:t>City Plan Commission considers the code amendment and makes a recommendation to City Council.</a:t>
            </a:r>
          </a:p>
          <a:p>
            <a:pPr lvl="1" algn="just"/>
            <a:r>
              <a:rPr lang="en-US" dirty="0"/>
              <a:t>City Council ultimately votes to approve a code amendment.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8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Article XIII – Form Districts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7806879" cy="37104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What is Article XIII?</a:t>
            </a:r>
          </a:p>
          <a:p>
            <a:pPr lvl="1" algn="just"/>
            <a:r>
              <a:rPr lang="en-US" dirty="0"/>
              <a:t>Article XIII is the portion of the Dallas Development Code that regulates Form Districts.</a:t>
            </a:r>
          </a:p>
          <a:p>
            <a:pPr lvl="1" algn="just"/>
            <a:r>
              <a:rPr lang="en-US" dirty="0"/>
              <a:t>The goal of Article XIII is to create walkable urban neighborhoods where higher density mixed uses and mixed housing-types promote less dependence on the automobile.</a:t>
            </a:r>
          </a:p>
          <a:p>
            <a:pPr algn="just"/>
            <a:r>
              <a:rPr lang="en-US" dirty="0"/>
              <a:t>It is the base for:</a:t>
            </a:r>
          </a:p>
          <a:p>
            <a:pPr lvl="1" algn="just"/>
            <a:r>
              <a:rPr lang="en-US" dirty="0"/>
              <a:t>Planned Development District No. 468</a:t>
            </a:r>
          </a:p>
          <a:p>
            <a:pPr lvl="1" algn="just"/>
            <a:r>
              <a:rPr lang="en-US" dirty="0"/>
              <a:t>Planned Development District No. 887</a:t>
            </a:r>
          </a:p>
          <a:p>
            <a:pPr lvl="1" algn="just"/>
            <a:r>
              <a:rPr lang="en-US" dirty="0"/>
              <a:t>A subdistrict in Planned Development District No. 595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3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Article XIII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Image result for mixed use walkable">
            <a:extLst>
              <a:ext uri="{FF2B5EF4-FFF2-40B4-BE49-F238E27FC236}">
                <a16:creationId xmlns:a16="http://schemas.microsoft.com/office/drawing/2014/main" id="{56E1E57A-676A-47E0-AD2A-B3EFE970F8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9" y="1143594"/>
            <a:ext cx="3424968" cy="19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xed use walkable">
            <a:extLst>
              <a:ext uri="{FF2B5EF4-FFF2-40B4-BE49-F238E27FC236}">
                <a16:creationId xmlns:a16="http://schemas.microsoft.com/office/drawing/2014/main" id="{42542523-3C48-4B31-A00B-7F81AB3D2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29" y="3302860"/>
            <a:ext cx="3804802" cy="1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ixed use walkable">
            <a:extLst>
              <a:ext uri="{FF2B5EF4-FFF2-40B4-BE49-F238E27FC236}">
                <a16:creationId xmlns:a16="http://schemas.microsoft.com/office/drawing/2014/main" id="{4A1D92B0-2F55-453B-B224-06BCD7D0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9" y="3302860"/>
            <a:ext cx="3861110" cy="1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ixed use walkable">
            <a:extLst>
              <a:ext uri="{FF2B5EF4-FFF2-40B4-BE49-F238E27FC236}">
                <a16:creationId xmlns:a16="http://schemas.microsoft.com/office/drawing/2014/main" id="{FC724F00-D9A1-4CCF-A1E6-1D9AC065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78" y="661916"/>
            <a:ext cx="4287652" cy="24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7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History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385248"/>
            <a:ext cx="8402756" cy="38990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City Council adopted Article XIII on February 25, 2009.</a:t>
            </a:r>
          </a:p>
          <a:p>
            <a:pPr algn="just"/>
            <a:r>
              <a:rPr lang="en-US" dirty="0"/>
              <a:t>First round of amendments:  Approved by Council on August 12, 2015</a:t>
            </a:r>
          </a:p>
          <a:p>
            <a:pPr lvl="1" algn="just"/>
            <a:r>
              <a:rPr lang="en-US" dirty="0"/>
              <a:t>Expanded non-conforming structures definition to allow for expansion up to 35%</a:t>
            </a:r>
          </a:p>
          <a:p>
            <a:pPr lvl="1" algn="just"/>
            <a:r>
              <a:rPr lang="en-US" dirty="0"/>
              <a:t>Allowed artificial lots</a:t>
            </a:r>
          </a:p>
          <a:p>
            <a:pPr lvl="1" algn="just"/>
            <a:r>
              <a:rPr lang="en-US" dirty="0"/>
              <a:t>Cleaned up language about the planting zone in reference to utility regulations</a:t>
            </a:r>
          </a:p>
          <a:p>
            <a:pPr lvl="1" algn="just"/>
            <a:r>
              <a:rPr lang="en-US" dirty="0"/>
              <a:t>Adjusted block definition requirements to allow for infill development</a:t>
            </a:r>
          </a:p>
          <a:p>
            <a:pPr lvl="1" algn="just"/>
            <a:r>
              <a:rPr lang="en-US" dirty="0"/>
              <a:t>Increased the average width of pedestrian passages.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3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History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385248"/>
            <a:ext cx="7829550" cy="389900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/>
              <a:t>Second round of amendments:  Approved by Council on June 13, 2018</a:t>
            </a:r>
          </a:p>
          <a:p>
            <a:pPr lvl="1" algn="just"/>
            <a:r>
              <a:rPr lang="en-US" dirty="0"/>
              <a:t>Ensured consistency between text and pictures by addressing the graphic for stoops and front porches</a:t>
            </a:r>
          </a:p>
          <a:p>
            <a:pPr lvl="1" algn="just"/>
            <a:r>
              <a:rPr lang="en-US" dirty="0"/>
              <a:t>Provided an administrative waiver to deviate from the front setback requirement</a:t>
            </a:r>
          </a:p>
          <a:p>
            <a:pPr lvl="1" algn="just"/>
            <a:r>
              <a:rPr lang="en-US" dirty="0"/>
              <a:t>Story height definition adjusted to allow for uses that do not follow standard floor spacing</a:t>
            </a:r>
          </a:p>
          <a:p>
            <a:pPr lvl="1" algn="just"/>
            <a:r>
              <a:rPr lang="en-US" dirty="0"/>
              <a:t>Created an avenue to deviate from the required street frontage through approval at a public hearing with public notice</a:t>
            </a:r>
          </a:p>
          <a:p>
            <a:pPr lvl="1" algn="just"/>
            <a:r>
              <a:rPr lang="en-US" dirty="0"/>
              <a:t>Clarified that a stop on a fixed rail system is considered a rail transit station when addressing parking reductions for access to transit</a:t>
            </a:r>
          </a:p>
          <a:p>
            <a:pPr lvl="1" algn="just"/>
            <a:r>
              <a:rPr lang="en-US" dirty="0"/>
              <a:t>Added language that structured parking transparency is not required to be filled with glass</a:t>
            </a:r>
          </a:p>
          <a:p>
            <a:pPr lvl="1" algn="just"/>
            <a:r>
              <a:rPr lang="en-US" dirty="0"/>
              <a:t>Clarified that a single family district means a residential district other than multifamily</a:t>
            </a:r>
          </a:p>
          <a:p>
            <a:pPr lvl="1" algn="just"/>
            <a:r>
              <a:rPr lang="en-US" dirty="0"/>
              <a:t>Location of replacement trees moved to be no closer than five feet from the building façade (previously 10 feet)</a:t>
            </a:r>
          </a:p>
          <a:p>
            <a:pPr lvl="1" algn="just"/>
            <a:r>
              <a:rPr lang="en-US" dirty="0"/>
              <a:t>Added language to require off-street loading to be located behind the parking setback</a:t>
            </a:r>
          </a:p>
          <a:p>
            <a:pPr lvl="1" algn="just"/>
            <a:r>
              <a:rPr lang="en-US" dirty="0"/>
              <a:t>Permitted self-service storage use by SUP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8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Article XIII – Form Districts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8116153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Why are a third round of amendments needed?</a:t>
            </a:r>
          </a:p>
          <a:p>
            <a:pPr lvl="1" algn="just"/>
            <a:r>
              <a:rPr lang="en-US" dirty="0"/>
              <a:t>Alleviate common issues that Building Inspection runs into with respect to Street Designation.</a:t>
            </a:r>
          </a:p>
          <a:p>
            <a:pPr lvl="1" algn="just"/>
            <a:r>
              <a:rPr lang="en-US" dirty="0"/>
              <a:t>Opportunity to clean up cumbersome and confusing language.</a:t>
            </a:r>
          </a:p>
          <a:p>
            <a:pPr marL="971550" lvl="1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1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49" y="468422"/>
            <a:ext cx="85021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dirty="0"/>
              <a:t>Article XIII – Form Districts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D4E6-F8F7-48ED-904F-66A70923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73750"/>
            <a:ext cx="8116153" cy="37104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What are the proposed changes to Article XIII?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Street Designation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Minimum Lot Size for Duplexes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Required Parking Language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Introducing a Land Use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Broadening the Development Types Allowed in one District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/>
              <a:t>Adding a Graphic that better represents all development choices in a Development Type</a:t>
            </a:r>
          </a:p>
          <a:p>
            <a:pPr marL="971550" lvl="1" indent="-51435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E662-8990-4FA6-B89F-FD7794FD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37C7-F194-489A-ABE0-63489D6B29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2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llas Colors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3F88"/>
      </a:accent1>
      <a:accent2>
        <a:srgbClr val="669900"/>
      </a:accent2>
      <a:accent3>
        <a:srgbClr val="0166CE"/>
      </a:accent3>
      <a:accent4>
        <a:srgbClr val="2196F3"/>
      </a:accent4>
      <a:accent5>
        <a:srgbClr val="FFA000"/>
      </a:accent5>
      <a:accent6>
        <a:srgbClr val="B54334"/>
      </a:accent6>
      <a:hlink>
        <a:srgbClr val="0563C1"/>
      </a:hlink>
      <a:folHlink>
        <a:srgbClr val="954F72"/>
      </a:folHlink>
    </a:clrScheme>
    <a:fontScheme name="Dallas Fo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5C342A3-47E1-4C86-980D-A9991846A24D}" vid="{D62A12E1-2DE3-450D-80EB-22F09A6797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2439A4BA3344C98504EA04A1E87A3" ma:contentTypeVersion="0" ma:contentTypeDescription="Create a new document." ma:contentTypeScope="" ma:versionID="feb91a06c9919b6e12607075502312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fff7a9b485545aed709d839c9ac1c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05307A-8D5E-4B1A-BCE1-63B46537E4FD}"/>
</file>

<file path=customXml/itemProps2.xml><?xml version="1.0" encoding="utf-8"?>
<ds:datastoreItem xmlns:ds="http://schemas.openxmlformats.org/officeDocument/2006/customXml" ds:itemID="{B5500EEA-DDF7-42FB-B886-D711367E77D2}"/>
</file>

<file path=customXml/itemProps3.xml><?xml version="1.0" encoding="utf-8"?>
<ds:datastoreItem xmlns:ds="http://schemas.openxmlformats.org/officeDocument/2006/customXml" ds:itemID="{0734D76C-AE89-4CD1-A508-A2ECC6DF6BC7}"/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1127</Words>
  <Application>Microsoft Office PowerPoint</Application>
  <PresentationFormat>On-screen Show (4:3)</PresentationFormat>
  <Paragraphs>158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Article XIII – Form Districts Community Meeting</vt:lpstr>
      <vt:lpstr>Introduction</vt:lpstr>
      <vt:lpstr>Code Amendment Process</vt:lpstr>
      <vt:lpstr>Article XIII – Form Districts</vt:lpstr>
      <vt:lpstr>Article XIII</vt:lpstr>
      <vt:lpstr>History</vt:lpstr>
      <vt:lpstr>History</vt:lpstr>
      <vt:lpstr>Article XIII – Form Districts</vt:lpstr>
      <vt:lpstr>Article XIII – Form Districts</vt:lpstr>
      <vt:lpstr>Street Designation</vt:lpstr>
      <vt:lpstr>Street Designation</vt:lpstr>
      <vt:lpstr>Street Designation - Current</vt:lpstr>
      <vt:lpstr>Street Designation - Proposed</vt:lpstr>
      <vt:lpstr>Street Designation</vt:lpstr>
      <vt:lpstr>Street Designation</vt:lpstr>
      <vt:lpstr>Minimum Lot Size for Duplexes</vt:lpstr>
      <vt:lpstr>Required Parking Language</vt:lpstr>
      <vt:lpstr>Land Use</vt:lpstr>
      <vt:lpstr>New Development Type in a District</vt:lpstr>
      <vt:lpstr>Replacing an Image</vt:lpstr>
      <vt:lpstr>Next Steps</vt:lpstr>
      <vt:lpstr>Questions</vt:lpstr>
      <vt:lpstr>Contact Information</vt:lpstr>
      <vt:lpstr>Article XIII – Form District Community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Z156-325</dc:title>
  <dc:creator>Warren, Nathan R</dc:creator>
  <cp:lastModifiedBy>Warren, Nathan R</cp:lastModifiedBy>
  <cp:revision>97</cp:revision>
  <cp:lastPrinted>2019-03-20T19:36:19Z</cp:lastPrinted>
  <dcterms:created xsi:type="dcterms:W3CDTF">2019-01-24T23:35:42Z</dcterms:created>
  <dcterms:modified xsi:type="dcterms:W3CDTF">2019-03-20T20:53:25Z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0x01010077B2439A4BA3344C98504EA04A1E87A3</vt:lpwstr>
  </property>
</Properties>
</file>