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9" r:id="rId5"/>
    <p:sldId id="279" r:id="rId6"/>
    <p:sldId id="280" r:id="rId7"/>
    <p:sldId id="282" r:id="rId8"/>
    <p:sldId id="281" r:id="rId9"/>
    <p:sldId id="286" r:id="rId10"/>
    <p:sldId id="287" r:id="rId11"/>
    <p:sldId id="288" r:id="rId12"/>
    <p:sldId id="289" r:id="rId13"/>
    <p:sldId id="290" r:id="rId14"/>
    <p:sldId id="291" r:id="rId15"/>
    <p:sldId id="292" r:id="rId16"/>
    <p:sldId id="293" r:id="rId17"/>
    <p:sldId id="294" r:id="rId18"/>
    <p:sldId id="283" r:id="rId19"/>
    <p:sldId id="296" r:id="rId20"/>
    <p:sldId id="297" r:id="rId21"/>
    <p:sldId id="298" r:id="rId22"/>
    <p:sldId id="299" r:id="rId23"/>
    <p:sldId id="295" r:id="rId24"/>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8"/>
    <a:srgbClr val="003D85"/>
    <a:srgbClr val="01255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4CB8F-EC25-429A-B4C0-06E7657C1141}" v="34" vWet="35" dt="2022-01-06T15:25:51.309"/>
    <p1510:client id="{3BD498A0-08DD-E54C-3013-A813EF022751}" v="64" dt="2022-01-06T14:56:58.131"/>
    <p1510:client id="{AEADB579-EAE0-4E05-A884-EC2313DB46EB}" v="193" dt="2022-01-06T16:07:02.760"/>
    <p1510:client id="{C32E44E9-5C05-FE9F-83A4-D316EB40CBA7}" v="57" dt="2022-01-06T15:07:37.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Aqwana" userId="4aa0e107-eee3-447a-962f-d68f4dad8afb" providerId="ADAL" clId="{3724CB8F-EC25-429A-B4C0-06E7657C1141}"/>
    <pc:docChg chg="custSel modSld">
      <pc:chgData name="Long, Aqwana" userId="4aa0e107-eee3-447a-962f-d68f4dad8afb" providerId="ADAL" clId="{3724CB8F-EC25-429A-B4C0-06E7657C1141}" dt="2022-01-06T15:24:25.152" v="33" actId="255"/>
      <pc:docMkLst>
        <pc:docMk/>
      </pc:docMkLst>
      <pc:sldChg chg="modSp">
        <pc:chgData name="Long, Aqwana" userId="4aa0e107-eee3-447a-962f-d68f4dad8afb" providerId="ADAL" clId="{3724CB8F-EC25-429A-B4C0-06E7657C1141}" dt="2022-01-06T15:14:58.857" v="20" actId="27636"/>
        <pc:sldMkLst>
          <pc:docMk/>
          <pc:sldMk cId="2781469338" sldId="280"/>
        </pc:sldMkLst>
        <pc:spChg chg="mod">
          <ac:chgData name="Long, Aqwana" userId="4aa0e107-eee3-447a-962f-d68f4dad8afb" providerId="ADAL" clId="{3724CB8F-EC25-429A-B4C0-06E7657C1141}" dt="2022-01-06T15:14:58.857" v="20" actId="27636"/>
          <ac:spMkLst>
            <pc:docMk/>
            <pc:sldMk cId="2781469338" sldId="280"/>
            <ac:spMk id="10" creationId="{C530DF3F-E04E-438C-BF6A-ADF852B9E7BB}"/>
          </ac:spMkLst>
        </pc:spChg>
      </pc:sldChg>
      <pc:sldChg chg="modSp">
        <pc:chgData name="Long, Aqwana" userId="4aa0e107-eee3-447a-962f-d68f4dad8afb" providerId="ADAL" clId="{3724CB8F-EC25-429A-B4C0-06E7657C1141}" dt="2022-01-06T15:23:38.801" v="26" actId="255"/>
        <pc:sldMkLst>
          <pc:docMk/>
          <pc:sldMk cId="130136509" sldId="282"/>
        </pc:sldMkLst>
        <pc:spChg chg="mod">
          <ac:chgData name="Long, Aqwana" userId="4aa0e107-eee3-447a-962f-d68f4dad8afb" providerId="ADAL" clId="{3724CB8F-EC25-429A-B4C0-06E7657C1141}" dt="2022-01-06T15:23:38.801" v="26" actId="255"/>
          <ac:spMkLst>
            <pc:docMk/>
            <pc:sldMk cId="130136509" sldId="282"/>
            <ac:spMk id="10" creationId="{C530DF3F-E04E-438C-BF6A-ADF852B9E7BB}"/>
          </ac:spMkLst>
        </pc:spChg>
      </pc:sldChg>
      <pc:sldChg chg="modSp">
        <pc:chgData name="Long, Aqwana" userId="4aa0e107-eee3-447a-962f-d68f4dad8afb" providerId="ADAL" clId="{3724CB8F-EC25-429A-B4C0-06E7657C1141}" dt="2022-01-06T15:24:25.152" v="33" actId="255"/>
        <pc:sldMkLst>
          <pc:docMk/>
          <pc:sldMk cId="716464937" sldId="287"/>
        </pc:sldMkLst>
        <pc:spChg chg="mod">
          <ac:chgData name="Long, Aqwana" userId="4aa0e107-eee3-447a-962f-d68f4dad8afb" providerId="ADAL" clId="{3724CB8F-EC25-429A-B4C0-06E7657C1141}" dt="2022-01-06T15:24:25.152" v="33" actId="255"/>
          <ac:spMkLst>
            <pc:docMk/>
            <pc:sldMk cId="716464937" sldId="287"/>
            <ac:spMk id="10" creationId="{C530DF3F-E04E-438C-BF6A-ADF852B9E7BB}"/>
          </ac:spMkLst>
        </pc:spChg>
      </pc:sldChg>
      <pc:sldChg chg="modSp">
        <pc:chgData name="Long, Aqwana" userId="4aa0e107-eee3-447a-962f-d68f4dad8afb" providerId="ADAL" clId="{3724CB8F-EC25-429A-B4C0-06E7657C1141}" dt="2022-01-06T15:13:31.687" v="0" actId="20577"/>
        <pc:sldMkLst>
          <pc:docMk/>
          <pc:sldMk cId="3504932457" sldId="299"/>
        </pc:sldMkLst>
        <pc:spChg chg="mod">
          <ac:chgData name="Long, Aqwana" userId="4aa0e107-eee3-447a-962f-d68f4dad8afb" providerId="ADAL" clId="{3724CB8F-EC25-429A-B4C0-06E7657C1141}" dt="2022-01-06T15:13:31.687" v="0" actId="20577"/>
          <ac:spMkLst>
            <pc:docMk/>
            <pc:sldMk cId="3504932457" sldId="299"/>
            <ac:spMk id="10" creationId="{C530DF3F-E04E-438C-BF6A-ADF852B9E7BB}"/>
          </ac:spMkLst>
        </pc:spChg>
      </pc:sldChg>
    </pc:docChg>
  </pc:docChgLst>
  <pc:docChgLst>
    <pc:chgData name="Long, Aqwana" userId="S::aqwana.long@dallascityhall.com::4aa0e107-eee3-447a-962f-d68f4dad8afb" providerId="AD" clId="Web-{C32E44E9-5C05-FE9F-83A4-D316EB40CBA7}"/>
    <pc:docChg chg="modSld">
      <pc:chgData name="Long, Aqwana" userId="S::aqwana.long@dallascityhall.com::4aa0e107-eee3-447a-962f-d68f4dad8afb" providerId="AD" clId="Web-{C32E44E9-5C05-FE9F-83A4-D316EB40CBA7}" dt="2022-01-06T15:07:37.888" v="63" actId="14100"/>
      <pc:docMkLst>
        <pc:docMk/>
      </pc:docMkLst>
      <pc:sldChg chg="modSp">
        <pc:chgData name="Long, Aqwana" userId="S::aqwana.long@dallascityhall.com::4aa0e107-eee3-447a-962f-d68f4dad8afb" providerId="AD" clId="Web-{C32E44E9-5C05-FE9F-83A4-D316EB40CBA7}" dt="2022-01-06T14:58:23.250" v="5" actId="20577"/>
        <pc:sldMkLst>
          <pc:docMk/>
          <pc:sldMk cId="2781469338" sldId="280"/>
        </pc:sldMkLst>
        <pc:spChg chg="mod">
          <ac:chgData name="Long, Aqwana" userId="S::aqwana.long@dallascityhall.com::4aa0e107-eee3-447a-962f-d68f4dad8afb" providerId="AD" clId="Web-{C32E44E9-5C05-FE9F-83A4-D316EB40CBA7}" dt="2022-01-06T14:58:23.250" v="5" actId="20577"/>
          <ac:spMkLst>
            <pc:docMk/>
            <pc:sldMk cId="2781469338" sldId="280"/>
            <ac:spMk id="10" creationId="{C530DF3F-E04E-438C-BF6A-ADF852B9E7BB}"/>
          </ac:spMkLst>
        </pc:spChg>
      </pc:sldChg>
      <pc:sldChg chg="modSp">
        <pc:chgData name="Long, Aqwana" userId="S::aqwana.long@dallascityhall.com::4aa0e107-eee3-447a-962f-d68f4dad8afb" providerId="AD" clId="Web-{C32E44E9-5C05-FE9F-83A4-D316EB40CBA7}" dt="2022-01-06T15:03:02.632" v="31" actId="20577"/>
        <pc:sldMkLst>
          <pc:docMk/>
          <pc:sldMk cId="2185076943" sldId="283"/>
        </pc:sldMkLst>
        <pc:spChg chg="mod">
          <ac:chgData name="Long, Aqwana" userId="S::aqwana.long@dallascityhall.com::4aa0e107-eee3-447a-962f-d68f4dad8afb" providerId="AD" clId="Web-{C32E44E9-5C05-FE9F-83A4-D316EB40CBA7}" dt="2022-01-06T15:03:02.632" v="31" actId="20577"/>
          <ac:spMkLst>
            <pc:docMk/>
            <pc:sldMk cId="2185076943" sldId="283"/>
            <ac:spMk id="10" creationId="{C530DF3F-E04E-438C-BF6A-ADF852B9E7BB}"/>
          </ac:spMkLst>
        </pc:spChg>
      </pc:sldChg>
      <pc:sldChg chg="modSp">
        <pc:chgData name="Long, Aqwana" userId="S::aqwana.long@dallascityhall.com::4aa0e107-eee3-447a-962f-d68f4dad8afb" providerId="AD" clId="Web-{C32E44E9-5C05-FE9F-83A4-D316EB40CBA7}" dt="2022-01-06T15:01:07.270" v="24" actId="20577"/>
        <pc:sldMkLst>
          <pc:docMk/>
          <pc:sldMk cId="716464937" sldId="287"/>
        </pc:sldMkLst>
        <pc:spChg chg="mod">
          <ac:chgData name="Long, Aqwana" userId="S::aqwana.long@dallascityhall.com::4aa0e107-eee3-447a-962f-d68f4dad8afb" providerId="AD" clId="Web-{C32E44E9-5C05-FE9F-83A4-D316EB40CBA7}" dt="2022-01-06T15:01:07.270" v="24" actId="20577"/>
          <ac:spMkLst>
            <pc:docMk/>
            <pc:sldMk cId="716464937" sldId="287"/>
            <ac:spMk id="10" creationId="{C530DF3F-E04E-438C-BF6A-ADF852B9E7BB}"/>
          </ac:spMkLst>
        </pc:spChg>
      </pc:sldChg>
      <pc:sldChg chg="modSp">
        <pc:chgData name="Long, Aqwana" userId="S::aqwana.long@dallascityhall.com::4aa0e107-eee3-447a-962f-d68f4dad8afb" providerId="AD" clId="Web-{C32E44E9-5C05-FE9F-83A4-D316EB40CBA7}" dt="2022-01-06T15:03:35.711" v="39" actId="1076"/>
        <pc:sldMkLst>
          <pc:docMk/>
          <pc:sldMk cId="846242376" sldId="296"/>
        </pc:sldMkLst>
        <pc:spChg chg="mod">
          <ac:chgData name="Long, Aqwana" userId="S::aqwana.long@dallascityhall.com::4aa0e107-eee3-447a-962f-d68f4dad8afb" providerId="AD" clId="Web-{C32E44E9-5C05-FE9F-83A4-D316EB40CBA7}" dt="2022-01-06T15:03:35.711" v="39" actId="1076"/>
          <ac:spMkLst>
            <pc:docMk/>
            <pc:sldMk cId="846242376" sldId="296"/>
            <ac:spMk id="10" creationId="{C530DF3F-E04E-438C-BF6A-ADF852B9E7BB}"/>
          </ac:spMkLst>
        </pc:spChg>
      </pc:sldChg>
      <pc:sldChg chg="modSp">
        <pc:chgData name="Long, Aqwana" userId="S::aqwana.long@dallascityhall.com::4aa0e107-eee3-447a-962f-d68f4dad8afb" providerId="AD" clId="Web-{C32E44E9-5C05-FE9F-83A4-D316EB40CBA7}" dt="2022-01-06T15:04:38.837" v="47" actId="20577"/>
        <pc:sldMkLst>
          <pc:docMk/>
          <pc:sldMk cId="153188864" sldId="297"/>
        </pc:sldMkLst>
        <pc:spChg chg="mod">
          <ac:chgData name="Long, Aqwana" userId="S::aqwana.long@dallascityhall.com::4aa0e107-eee3-447a-962f-d68f4dad8afb" providerId="AD" clId="Web-{C32E44E9-5C05-FE9F-83A4-D316EB40CBA7}" dt="2022-01-06T15:04:38.837" v="47" actId="20577"/>
          <ac:spMkLst>
            <pc:docMk/>
            <pc:sldMk cId="153188864" sldId="297"/>
            <ac:spMk id="10" creationId="{C530DF3F-E04E-438C-BF6A-ADF852B9E7BB}"/>
          </ac:spMkLst>
        </pc:spChg>
      </pc:sldChg>
      <pc:sldChg chg="modSp">
        <pc:chgData name="Long, Aqwana" userId="S::aqwana.long@dallascityhall.com::4aa0e107-eee3-447a-962f-d68f4dad8afb" providerId="AD" clId="Web-{C32E44E9-5C05-FE9F-83A4-D316EB40CBA7}" dt="2022-01-06T15:06:29.902" v="59" actId="14100"/>
        <pc:sldMkLst>
          <pc:docMk/>
          <pc:sldMk cId="2366478863" sldId="298"/>
        </pc:sldMkLst>
        <pc:spChg chg="mod">
          <ac:chgData name="Long, Aqwana" userId="S::aqwana.long@dallascityhall.com::4aa0e107-eee3-447a-962f-d68f4dad8afb" providerId="AD" clId="Web-{C32E44E9-5C05-FE9F-83A4-D316EB40CBA7}" dt="2022-01-06T15:06:29.902" v="59" actId="14100"/>
          <ac:spMkLst>
            <pc:docMk/>
            <pc:sldMk cId="2366478863" sldId="298"/>
            <ac:spMk id="10" creationId="{C530DF3F-E04E-438C-BF6A-ADF852B9E7BB}"/>
          </ac:spMkLst>
        </pc:spChg>
      </pc:sldChg>
      <pc:sldChg chg="modSp">
        <pc:chgData name="Long, Aqwana" userId="S::aqwana.long@dallascityhall.com::4aa0e107-eee3-447a-962f-d68f4dad8afb" providerId="AD" clId="Web-{C32E44E9-5C05-FE9F-83A4-D316EB40CBA7}" dt="2022-01-06T15:07:37.888" v="63" actId="14100"/>
        <pc:sldMkLst>
          <pc:docMk/>
          <pc:sldMk cId="3504932457" sldId="299"/>
        </pc:sldMkLst>
        <pc:spChg chg="mod">
          <ac:chgData name="Long, Aqwana" userId="S::aqwana.long@dallascityhall.com::4aa0e107-eee3-447a-962f-d68f4dad8afb" providerId="AD" clId="Web-{C32E44E9-5C05-FE9F-83A4-D316EB40CBA7}" dt="2022-01-06T15:07:37.888" v="63" actId="14100"/>
          <ac:spMkLst>
            <pc:docMk/>
            <pc:sldMk cId="3504932457" sldId="299"/>
            <ac:spMk id="10" creationId="{C530DF3F-E04E-438C-BF6A-ADF852B9E7BB}"/>
          </ac:spMkLst>
        </pc:spChg>
      </pc:sldChg>
    </pc:docChg>
  </pc:docChgLst>
  <pc:docChgLst>
    <pc:chgData name="Erickson, Thor" userId="9d3cba13-bcf6-451c-9f1f-f0de310180b3" providerId="ADAL" clId="{AEADB579-EAE0-4E05-A884-EC2313DB46EB}"/>
    <pc:docChg chg="custSel addSld delSld modSld sldOrd">
      <pc:chgData name="Erickson, Thor" userId="9d3cba13-bcf6-451c-9f1f-f0de310180b3" providerId="ADAL" clId="{AEADB579-EAE0-4E05-A884-EC2313DB46EB}" dt="2022-01-06T16:07:02.760" v="2619" actId="20577"/>
      <pc:docMkLst>
        <pc:docMk/>
      </pc:docMkLst>
      <pc:sldChg chg="modSp mod">
        <pc:chgData name="Erickson, Thor" userId="9d3cba13-bcf6-451c-9f1f-f0de310180b3" providerId="ADAL" clId="{AEADB579-EAE0-4E05-A884-EC2313DB46EB}" dt="2022-01-06T14:59:16.516" v="2503" actId="20577"/>
        <pc:sldMkLst>
          <pc:docMk/>
          <pc:sldMk cId="1654613301" sldId="259"/>
        </pc:sldMkLst>
        <pc:spChg chg="mod">
          <ac:chgData name="Erickson, Thor" userId="9d3cba13-bcf6-451c-9f1f-f0de310180b3" providerId="ADAL" clId="{AEADB579-EAE0-4E05-A884-EC2313DB46EB}" dt="2022-01-06T14:59:16.516" v="2503" actId="20577"/>
          <ac:spMkLst>
            <pc:docMk/>
            <pc:sldMk cId="1654613301" sldId="259"/>
            <ac:spMk id="25" creationId="{15474402-3BDD-478F-A20A-E345E259E60B}"/>
          </ac:spMkLst>
        </pc:spChg>
      </pc:sldChg>
      <pc:sldChg chg="modSp mod">
        <pc:chgData name="Erickson, Thor" userId="9d3cba13-bcf6-451c-9f1f-f0de310180b3" providerId="ADAL" clId="{AEADB579-EAE0-4E05-A884-EC2313DB46EB}" dt="2022-01-05T17:47:13.371" v="223" actId="20577"/>
        <pc:sldMkLst>
          <pc:docMk/>
          <pc:sldMk cId="424317822" sldId="279"/>
        </pc:sldMkLst>
        <pc:spChg chg="mod">
          <ac:chgData name="Erickson, Thor" userId="9d3cba13-bcf6-451c-9f1f-f0de310180b3" providerId="ADAL" clId="{AEADB579-EAE0-4E05-A884-EC2313DB46EB}" dt="2022-01-05T17:47:13.371" v="223" actId="20577"/>
          <ac:spMkLst>
            <pc:docMk/>
            <pc:sldMk cId="424317822" sldId="279"/>
            <ac:spMk id="18" creationId="{B9B10597-7927-4575-8616-C21D5BB6BAE2}"/>
          </ac:spMkLst>
        </pc:spChg>
      </pc:sldChg>
      <pc:sldChg chg="modSp mod">
        <pc:chgData name="Erickson, Thor" userId="9d3cba13-bcf6-451c-9f1f-f0de310180b3" providerId="ADAL" clId="{AEADB579-EAE0-4E05-A884-EC2313DB46EB}" dt="2022-01-05T17:52:15.750" v="625" actId="6549"/>
        <pc:sldMkLst>
          <pc:docMk/>
          <pc:sldMk cId="2781469338" sldId="280"/>
        </pc:sldMkLst>
        <pc:spChg chg="mod">
          <ac:chgData name="Erickson, Thor" userId="9d3cba13-bcf6-451c-9f1f-f0de310180b3" providerId="ADAL" clId="{AEADB579-EAE0-4E05-A884-EC2313DB46EB}" dt="2022-01-05T17:52:15.750" v="625" actId="6549"/>
          <ac:spMkLst>
            <pc:docMk/>
            <pc:sldMk cId="2781469338" sldId="280"/>
            <ac:spMk id="10" creationId="{C530DF3F-E04E-438C-BF6A-ADF852B9E7BB}"/>
          </ac:spMkLst>
        </pc:spChg>
      </pc:sldChg>
      <pc:sldChg chg="modSp mod ord">
        <pc:chgData name="Erickson, Thor" userId="9d3cba13-bcf6-451c-9f1f-f0de310180b3" providerId="ADAL" clId="{AEADB579-EAE0-4E05-A884-EC2313DB46EB}" dt="2022-01-06T14:46:25.153" v="2454" actId="20577"/>
        <pc:sldMkLst>
          <pc:docMk/>
          <pc:sldMk cId="766828208" sldId="281"/>
        </pc:sldMkLst>
        <pc:spChg chg="mod">
          <ac:chgData name="Erickson, Thor" userId="9d3cba13-bcf6-451c-9f1f-f0de310180b3" providerId="ADAL" clId="{AEADB579-EAE0-4E05-A884-EC2313DB46EB}" dt="2022-01-05T17:47:24.916" v="232" actId="20577"/>
          <ac:spMkLst>
            <pc:docMk/>
            <pc:sldMk cId="766828208" sldId="281"/>
            <ac:spMk id="9" creationId="{D02B4E71-B0C9-4CF2-AF47-F22FC97CC4E4}"/>
          </ac:spMkLst>
        </pc:spChg>
        <pc:spChg chg="mod">
          <ac:chgData name="Erickson, Thor" userId="9d3cba13-bcf6-451c-9f1f-f0de310180b3" providerId="ADAL" clId="{AEADB579-EAE0-4E05-A884-EC2313DB46EB}" dt="2022-01-06T14:46:25.153" v="2454" actId="20577"/>
          <ac:spMkLst>
            <pc:docMk/>
            <pc:sldMk cId="766828208" sldId="281"/>
            <ac:spMk id="10" creationId="{C530DF3F-E04E-438C-BF6A-ADF852B9E7BB}"/>
          </ac:spMkLst>
        </pc:spChg>
        <pc:graphicFrameChg chg="mod">
          <ac:chgData name="Erickson, Thor" userId="9d3cba13-bcf6-451c-9f1f-f0de310180b3" providerId="ADAL" clId="{AEADB579-EAE0-4E05-A884-EC2313DB46EB}" dt="2022-01-05T17:49:06.711" v="360" actId="1076"/>
          <ac:graphicFrameMkLst>
            <pc:docMk/>
            <pc:sldMk cId="766828208" sldId="281"/>
            <ac:graphicFrameMk id="6" creationId="{98F35685-ED91-48ED-9069-EC39B1716A57}"/>
          </ac:graphicFrameMkLst>
        </pc:graphicFrameChg>
      </pc:sldChg>
      <pc:sldChg chg="modSp mod">
        <pc:chgData name="Erickson, Thor" userId="9d3cba13-bcf6-451c-9f1f-f0de310180b3" providerId="ADAL" clId="{AEADB579-EAE0-4E05-A884-EC2313DB46EB}" dt="2022-01-05T22:15:58.701" v="2090" actId="20577"/>
        <pc:sldMkLst>
          <pc:docMk/>
          <pc:sldMk cId="130136509" sldId="282"/>
        </pc:sldMkLst>
        <pc:spChg chg="mod">
          <ac:chgData name="Erickson, Thor" userId="9d3cba13-bcf6-451c-9f1f-f0de310180b3" providerId="ADAL" clId="{AEADB579-EAE0-4E05-A884-EC2313DB46EB}" dt="2022-01-05T17:47:02.155" v="213" actId="5793"/>
          <ac:spMkLst>
            <pc:docMk/>
            <pc:sldMk cId="130136509" sldId="282"/>
            <ac:spMk id="9" creationId="{D02B4E71-B0C9-4CF2-AF47-F22FC97CC4E4}"/>
          </ac:spMkLst>
        </pc:spChg>
        <pc:spChg chg="mod">
          <ac:chgData name="Erickson, Thor" userId="9d3cba13-bcf6-451c-9f1f-f0de310180b3" providerId="ADAL" clId="{AEADB579-EAE0-4E05-A884-EC2313DB46EB}" dt="2022-01-05T22:15:58.701" v="2090" actId="20577"/>
          <ac:spMkLst>
            <pc:docMk/>
            <pc:sldMk cId="130136509" sldId="282"/>
            <ac:spMk id="10" creationId="{C530DF3F-E04E-438C-BF6A-ADF852B9E7BB}"/>
          </ac:spMkLst>
        </pc:spChg>
      </pc:sldChg>
      <pc:sldChg chg="modSp mod">
        <pc:chgData name="Erickson, Thor" userId="9d3cba13-bcf6-451c-9f1f-f0de310180b3" providerId="ADAL" clId="{AEADB579-EAE0-4E05-A884-EC2313DB46EB}" dt="2022-01-05T22:34:45.801" v="2452" actId="20577"/>
        <pc:sldMkLst>
          <pc:docMk/>
          <pc:sldMk cId="2185076943" sldId="283"/>
        </pc:sldMkLst>
        <pc:spChg chg="mod">
          <ac:chgData name="Erickson, Thor" userId="9d3cba13-bcf6-451c-9f1f-f0de310180b3" providerId="ADAL" clId="{AEADB579-EAE0-4E05-A884-EC2313DB46EB}" dt="2022-01-05T22:34:45.801" v="2452" actId="20577"/>
          <ac:spMkLst>
            <pc:docMk/>
            <pc:sldMk cId="2185076943" sldId="283"/>
            <ac:spMk id="10" creationId="{C530DF3F-E04E-438C-BF6A-ADF852B9E7BB}"/>
          </ac:spMkLst>
        </pc:spChg>
      </pc:sldChg>
      <pc:sldChg chg="del">
        <pc:chgData name="Erickson, Thor" userId="9d3cba13-bcf6-451c-9f1f-f0de310180b3" providerId="ADAL" clId="{AEADB579-EAE0-4E05-A884-EC2313DB46EB}" dt="2022-01-05T17:47:44.728" v="254" actId="47"/>
        <pc:sldMkLst>
          <pc:docMk/>
          <pc:sldMk cId="3477365363" sldId="284"/>
        </pc:sldMkLst>
      </pc:sldChg>
      <pc:sldChg chg="del">
        <pc:chgData name="Erickson, Thor" userId="9d3cba13-bcf6-451c-9f1f-f0de310180b3" providerId="ADAL" clId="{AEADB579-EAE0-4E05-A884-EC2313DB46EB}" dt="2022-01-05T17:47:46.110" v="255" actId="47"/>
        <pc:sldMkLst>
          <pc:docMk/>
          <pc:sldMk cId="2209128115" sldId="285"/>
        </pc:sldMkLst>
      </pc:sldChg>
      <pc:sldChg chg="modSp mod ord">
        <pc:chgData name="Erickson, Thor" userId="9d3cba13-bcf6-451c-9f1f-f0de310180b3" providerId="ADAL" clId="{AEADB579-EAE0-4E05-A884-EC2313DB46EB}" dt="2022-01-05T22:18:47.065" v="2116" actId="27636"/>
        <pc:sldMkLst>
          <pc:docMk/>
          <pc:sldMk cId="4110927637" sldId="286"/>
        </pc:sldMkLst>
        <pc:spChg chg="mod">
          <ac:chgData name="Erickson, Thor" userId="9d3cba13-bcf6-451c-9f1f-f0de310180b3" providerId="ADAL" clId="{AEADB579-EAE0-4E05-A884-EC2313DB46EB}" dt="2022-01-05T22:16:39.725" v="2114" actId="20577"/>
          <ac:spMkLst>
            <pc:docMk/>
            <pc:sldMk cId="4110927637" sldId="286"/>
            <ac:spMk id="9" creationId="{D02B4E71-B0C9-4CF2-AF47-F22FC97CC4E4}"/>
          </ac:spMkLst>
        </pc:spChg>
        <pc:spChg chg="mod">
          <ac:chgData name="Erickson, Thor" userId="9d3cba13-bcf6-451c-9f1f-f0de310180b3" providerId="ADAL" clId="{AEADB579-EAE0-4E05-A884-EC2313DB46EB}" dt="2022-01-05T22:18:47.065" v="2116" actId="27636"/>
          <ac:spMkLst>
            <pc:docMk/>
            <pc:sldMk cId="4110927637" sldId="286"/>
            <ac:spMk id="10" creationId="{C530DF3F-E04E-438C-BF6A-ADF852B9E7BB}"/>
          </ac:spMkLst>
        </pc:spChg>
      </pc:sldChg>
      <pc:sldChg chg="modSp mod ord">
        <pc:chgData name="Erickson, Thor" userId="9d3cba13-bcf6-451c-9f1f-f0de310180b3" providerId="ADAL" clId="{AEADB579-EAE0-4E05-A884-EC2313DB46EB}" dt="2022-01-05T17:50:26.574" v="485" actId="20577"/>
        <pc:sldMkLst>
          <pc:docMk/>
          <pc:sldMk cId="716464937" sldId="287"/>
        </pc:sldMkLst>
        <pc:spChg chg="mod">
          <ac:chgData name="Erickson, Thor" userId="9d3cba13-bcf6-451c-9f1f-f0de310180b3" providerId="ADAL" clId="{AEADB579-EAE0-4E05-A884-EC2313DB46EB}" dt="2022-01-05T17:50:26.574" v="485" actId="20577"/>
          <ac:spMkLst>
            <pc:docMk/>
            <pc:sldMk cId="716464937" sldId="287"/>
            <ac:spMk id="9" creationId="{D02B4E71-B0C9-4CF2-AF47-F22FC97CC4E4}"/>
          </ac:spMkLst>
        </pc:spChg>
      </pc:sldChg>
      <pc:sldChg chg="addSp delSp modSp add mod">
        <pc:chgData name="Erickson, Thor" userId="9d3cba13-bcf6-451c-9f1f-f0de310180b3" providerId="ADAL" clId="{AEADB579-EAE0-4E05-A884-EC2313DB46EB}" dt="2022-01-05T17:51:38.495" v="577" actId="14100"/>
        <pc:sldMkLst>
          <pc:docMk/>
          <pc:sldMk cId="2645616151" sldId="288"/>
        </pc:sldMkLst>
        <pc:spChg chg="add del mod">
          <ac:chgData name="Erickson, Thor" userId="9d3cba13-bcf6-451c-9f1f-f0de310180b3" providerId="ADAL" clId="{AEADB579-EAE0-4E05-A884-EC2313DB46EB}" dt="2022-01-05T17:50:51.566" v="522"/>
          <ac:spMkLst>
            <pc:docMk/>
            <pc:sldMk cId="2645616151" sldId="288"/>
            <ac:spMk id="3" creationId="{3A6FA02D-E0D4-437A-928A-5C48FB6E0EF5}"/>
          </ac:spMkLst>
        </pc:spChg>
        <pc:spChg chg="add del mod">
          <ac:chgData name="Erickson, Thor" userId="9d3cba13-bcf6-451c-9f1f-f0de310180b3" providerId="ADAL" clId="{AEADB579-EAE0-4E05-A884-EC2313DB46EB}" dt="2022-01-05T17:50:51.566" v="522"/>
          <ac:spMkLst>
            <pc:docMk/>
            <pc:sldMk cId="2645616151" sldId="288"/>
            <ac:spMk id="4" creationId="{B0021CE8-4CF1-477C-8FF8-52A60700FCEB}"/>
          </ac:spMkLst>
        </pc:spChg>
        <pc:spChg chg="add del mod">
          <ac:chgData name="Erickson, Thor" userId="9d3cba13-bcf6-451c-9f1f-f0de310180b3" providerId="ADAL" clId="{AEADB579-EAE0-4E05-A884-EC2313DB46EB}" dt="2022-01-05T17:50:51.566" v="522"/>
          <ac:spMkLst>
            <pc:docMk/>
            <pc:sldMk cId="2645616151" sldId="288"/>
            <ac:spMk id="5" creationId="{54467B05-5C15-4797-AF04-00B4A50E32F7}"/>
          </ac:spMkLst>
        </pc:spChg>
        <pc:spChg chg="add del mod">
          <ac:chgData name="Erickson, Thor" userId="9d3cba13-bcf6-451c-9f1f-f0de310180b3" providerId="ADAL" clId="{AEADB579-EAE0-4E05-A884-EC2313DB46EB}" dt="2022-01-05T17:51:35.172" v="575"/>
          <ac:spMkLst>
            <pc:docMk/>
            <pc:sldMk cId="2645616151" sldId="288"/>
            <ac:spMk id="6" creationId="{E249D9C5-0549-4725-BDA4-3B25C7EF46CE}"/>
          </ac:spMkLst>
        </pc:spChg>
        <pc:spChg chg="add del mod">
          <ac:chgData name="Erickson, Thor" userId="9d3cba13-bcf6-451c-9f1f-f0de310180b3" providerId="ADAL" clId="{AEADB579-EAE0-4E05-A884-EC2313DB46EB}" dt="2022-01-05T17:51:35.172" v="575"/>
          <ac:spMkLst>
            <pc:docMk/>
            <pc:sldMk cId="2645616151" sldId="288"/>
            <ac:spMk id="7" creationId="{87B7E49B-C699-489D-B169-0D8E0332F475}"/>
          </ac:spMkLst>
        </pc:spChg>
        <pc:spChg chg="add del mod">
          <ac:chgData name="Erickson, Thor" userId="9d3cba13-bcf6-451c-9f1f-f0de310180b3" providerId="ADAL" clId="{AEADB579-EAE0-4E05-A884-EC2313DB46EB}" dt="2022-01-05T17:51:35.172" v="575"/>
          <ac:spMkLst>
            <pc:docMk/>
            <pc:sldMk cId="2645616151" sldId="288"/>
            <ac:spMk id="8" creationId="{5CCBE1F8-6943-4906-A234-B56D4D3A6E0B}"/>
          </ac:spMkLst>
        </pc:spChg>
        <pc:spChg chg="mod">
          <ac:chgData name="Erickson, Thor" userId="9d3cba13-bcf6-451c-9f1f-f0de310180b3" providerId="ADAL" clId="{AEADB579-EAE0-4E05-A884-EC2313DB46EB}" dt="2022-01-05T17:50:39.409" v="519" actId="20577"/>
          <ac:spMkLst>
            <pc:docMk/>
            <pc:sldMk cId="2645616151" sldId="288"/>
            <ac:spMk id="9" creationId="{D02B4E71-B0C9-4CF2-AF47-F22FC97CC4E4}"/>
          </ac:spMkLst>
        </pc:spChg>
        <pc:spChg chg="mod">
          <ac:chgData name="Erickson, Thor" userId="9d3cba13-bcf6-451c-9f1f-f0de310180b3" providerId="ADAL" clId="{AEADB579-EAE0-4E05-A884-EC2313DB46EB}" dt="2022-01-05T17:51:38.495" v="577" actId="14100"/>
          <ac:spMkLst>
            <pc:docMk/>
            <pc:sldMk cId="2645616151" sldId="288"/>
            <ac:spMk id="10" creationId="{C530DF3F-E04E-438C-BF6A-ADF852B9E7BB}"/>
          </ac:spMkLst>
        </pc:spChg>
      </pc:sldChg>
      <pc:sldChg chg="addSp delSp modSp add mod">
        <pc:chgData name="Erickson, Thor" userId="9d3cba13-bcf6-451c-9f1f-f0de310180b3" providerId="ADAL" clId="{AEADB579-EAE0-4E05-A884-EC2313DB46EB}" dt="2022-01-05T17:53:29.743" v="690" actId="27636"/>
        <pc:sldMkLst>
          <pc:docMk/>
          <pc:sldMk cId="1166367285" sldId="289"/>
        </pc:sldMkLst>
        <pc:spChg chg="add del mod">
          <ac:chgData name="Erickson, Thor" userId="9d3cba13-bcf6-451c-9f1f-f0de310180b3" providerId="ADAL" clId="{AEADB579-EAE0-4E05-A884-EC2313DB46EB}" dt="2022-01-05T17:53:29.686" v="689"/>
          <ac:spMkLst>
            <pc:docMk/>
            <pc:sldMk cId="1166367285" sldId="289"/>
            <ac:spMk id="3" creationId="{3E9627A6-5A31-4CE6-8458-68F8E14D2AE8}"/>
          </ac:spMkLst>
        </pc:spChg>
        <pc:spChg chg="add del mod">
          <ac:chgData name="Erickson, Thor" userId="9d3cba13-bcf6-451c-9f1f-f0de310180b3" providerId="ADAL" clId="{AEADB579-EAE0-4E05-A884-EC2313DB46EB}" dt="2022-01-05T17:53:29.686" v="689"/>
          <ac:spMkLst>
            <pc:docMk/>
            <pc:sldMk cId="1166367285" sldId="289"/>
            <ac:spMk id="4" creationId="{FE6BE152-DA6C-45DA-8334-0C7F453FD699}"/>
          </ac:spMkLst>
        </pc:spChg>
        <pc:spChg chg="add del mod">
          <ac:chgData name="Erickson, Thor" userId="9d3cba13-bcf6-451c-9f1f-f0de310180b3" providerId="ADAL" clId="{AEADB579-EAE0-4E05-A884-EC2313DB46EB}" dt="2022-01-05T17:53:29.686" v="689"/>
          <ac:spMkLst>
            <pc:docMk/>
            <pc:sldMk cId="1166367285" sldId="289"/>
            <ac:spMk id="5" creationId="{8ED1BC76-51F5-4071-BCB2-2C8A1EB0455D}"/>
          </ac:spMkLst>
        </pc:spChg>
        <pc:spChg chg="mod">
          <ac:chgData name="Erickson, Thor" userId="9d3cba13-bcf6-451c-9f1f-f0de310180b3" providerId="ADAL" clId="{AEADB579-EAE0-4E05-A884-EC2313DB46EB}" dt="2022-01-05T17:52:44.642" v="646" actId="20577"/>
          <ac:spMkLst>
            <pc:docMk/>
            <pc:sldMk cId="1166367285" sldId="289"/>
            <ac:spMk id="9" creationId="{D02B4E71-B0C9-4CF2-AF47-F22FC97CC4E4}"/>
          </ac:spMkLst>
        </pc:spChg>
        <pc:spChg chg="mod">
          <ac:chgData name="Erickson, Thor" userId="9d3cba13-bcf6-451c-9f1f-f0de310180b3" providerId="ADAL" clId="{AEADB579-EAE0-4E05-A884-EC2313DB46EB}" dt="2022-01-05T17:53:29.743" v="690" actId="27636"/>
          <ac:spMkLst>
            <pc:docMk/>
            <pc:sldMk cId="1166367285" sldId="289"/>
            <ac:spMk id="10" creationId="{C530DF3F-E04E-438C-BF6A-ADF852B9E7BB}"/>
          </ac:spMkLst>
        </pc:spChg>
      </pc:sldChg>
      <pc:sldChg chg="addSp delSp modSp add mod">
        <pc:chgData name="Erickson, Thor" userId="9d3cba13-bcf6-451c-9f1f-f0de310180b3" providerId="ADAL" clId="{AEADB579-EAE0-4E05-A884-EC2313DB46EB}" dt="2022-01-05T17:55:07.037" v="799" actId="20577"/>
        <pc:sldMkLst>
          <pc:docMk/>
          <pc:sldMk cId="2394072658" sldId="290"/>
        </pc:sldMkLst>
        <pc:spChg chg="add del mod">
          <ac:chgData name="Erickson, Thor" userId="9d3cba13-bcf6-451c-9f1f-f0de310180b3" providerId="ADAL" clId="{AEADB579-EAE0-4E05-A884-EC2313DB46EB}" dt="2022-01-05T17:54:43.996" v="773"/>
          <ac:spMkLst>
            <pc:docMk/>
            <pc:sldMk cId="2394072658" sldId="290"/>
            <ac:spMk id="3" creationId="{5C5AD4B4-69BC-4E3C-BB4A-8CD6779FE730}"/>
          </ac:spMkLst>
        </pc:spChg>
        <pc:spChg chg="add del mod">
          <ac:chgData name="Erickson, Thor" userId="9d3cba13-bcf6-451c-9f1f-f0de310180b3" providerId="ADAL" clId="{AEADB579-EAE0-4E05-A884-EC2313DB46EB}" dt="2022-01-05T17:54:43.996" v="773"/>
          <ac:spMkLst>
            <pc:docMk/>
            <pc:sldMk cId="2394072658" sldId="290"/>
            <ac:spMk id="4" creationId="{08B5795F-38B1-4A69-8BFB-4184018BCFC9}"/>
          </ac:spMkLst>
        </pc:spChg>
        <pc:spChg chg="add del mod">
          <ac:chgData name="Erickson, Thor" userId="9d3cba13-bcf6-451c-9f1f-f0de310180b3" providerId="ADAL" clId="{AEADB579-EAE0-4E05-A884-EC2313DB46EB}" dt="2022-01-05T17:54:43.996" v="773"/>
          <ac:spMkLst>
            <pc:docMk/>
            <pc:sldMk cId="2394072658" sldId="290"/>
            <ac:spMk id="5" creationId="{CC3A3D39-1BE8-4B5D-B99C-F7B89C55E997}"/>
          </ac:spMkLst>
        </pc:spChg>
        <pc:spChg chg="mod">
          <ac:chgData name="Erickson, Thor" userId="9d3cba13-bcf6-451c-9f1f-f0de310180b3" providerId="ADAL" clId="{AEADB579-EAE0-4E05-A884-EC2313DB46EB}" dt="2022-01-05T17:54:44.089" v="775" actId="27636"/>
          <ac:spMkLst>
            <pc:docMk/>
            <pc:sldMk cId="2394072658" sldId="290"/>
            <ac:spMk id="9" creationId="{D02B4E71-B0C9-4CF2-AF47-F22FC97CC4E4}"/>
          </ac:spMkLst>
        </pc:spChg>
        <pc:spChg chg="mod">
          <ac:chgData name="Erickson, Thor" userId="9d3cba13-bcf6-451c-9f1f-f0de310180b3" providerId="ADAL" clId="{AEADB579-EAE0-4E05-A884-EC2313DB46EB}" dt="2022-01-05T17:55:07.037" v="799" actId="20577"/>
          <ac:spMkLst>
            <pc:docMk/>
            <pc:sldMk cId="2394072658" sldId="290"/>
            <ac:spMk id="10" creationId="{C530DF3F-E04E-438C-BF6A-ADF852B9E7BB}"/>
          </ac:spMkLst>
        </pc:spChg>
      </pc:sldChg>
      <pc:sldChg chg="modSp add mod">
        <pc:chgData name="Erickson, Thor" userId="9d3cba13-bcf6-451c-9f1f-f0de310180b3" providerId="ADAL" clId="{AEADB579-EAE0-4E05-A884-EC2313DB46EB}" dt="2022-01-05T22:20:33.176" v="2118" actId="20577"/>
        <pc:sldMkLst>
          <pc:docMk/>
          <pc:sldMk cId="1515813681" sldId="291"/>
        </pc:sldMkLst>
        <pc:spChg chg="mod">
          <ac:chgData name="Erickson, Thor" userId="9d3cba13-bcf6-451c-9f1f-f0de310180b3" providerId="ADAL" clId="{AEADB579-EAE0-4E05-A884-EC2313DB46EB}" dt="2022-01-05T17:55:33.463" v="810" actId="20577"/>
          <ac:spMkLst>
            <pc:docMk/>
            <pc:sldMk cId="1515813681" sldId="291"/>
            <ac:spMk id="9" creationId="{D02B4E71-B0C9-4CF2-AF47-F22FC97CC4E4}"/>
          </ac:spMkLst>
        </pc:spChg>
        <pc:spChg chg="mod">
          <ac:chgData name="Erickson, Thor" userId="9d3cba13-bcf6-451c-9f1f-f0de310180b3" providerId="ADAL" clId="{AEADB579-EAE0-4E05-A884-EC2313DB46EB}" dt="2022-01-05T22:20:33.176" v="2118" actId="20577"/>
          <ac:spMkLst>
            <pc:docMk/>
            <pc:sldMk cId="1515813681" sldId="291"/>
            <ac:spMk id="10" creationId="{C530DF3F-E04E-438C-BF6A-ADF852B9E7BB}"/>
          </ac:spMkLst>
        </pc:spChg>
      </pc:sldChg>
      <pc:sldChg chg="modSp add mod">
        <pc:chgData name="Erickson, Thor" userId="9d3cba13-bcf6-451c-9f1f-f0de310180b3" providerId="ADAL" clId="{AEADB579-EAE0-4E05-A884-EC2313DB46EB}" dt="2022-01-05T18:02:44.010" v="1576" actId="20577"/>
        <pc:sldMkLst>
          <pc:docMk/>
          <pc:sldMk cId="291049330" sldId="292"/>
        </pc:sldMkLst>
        <pc:spChg chg="mod">
          <ac:chgData name="Erickson, Thor" userId="9d3cba13-bcf6-451c-9f1f-f0de310180b3" providerId="ADAL" clId="{AEADB579-EAE0-4E05-A884-EC2313DB46EB}" dt="2022-01-05T18:02:44.010" v="1576" actId="20577"/>
          <ac:spMkLst>
            <pc:docMk/>
            <pc:sldMk cId="291049330" sldId="292"/>
            <ac:spMk id="10" creationId="{C530DF3F-E04E-438C-BF6A-ADF852B9E7BB}"/>
          </ac:spMkLst>
        </pc:spChg>
      </pc:sldChg>
      <pc:sldChg chg="modSp add mod">
        <pc:chgData name="Erickson, Thor" userId="9d3cba13-bcf6-451c-9f1f-f0de310180b3" providerId="ADAL" clId="{AEADB579-EAE0-4E05-A884-EC2313DB46EB}" dt="2022-01-05T18:05:02.103" v="1781" actId="20577"/>
        <pc:sldMkLst>
          <pc:docMk/>
          <pc:sldMk cId="705338725" sldId="293"/>
        </pc:sldMkLst>
        <pc:spChg chg="mod">
          <ac:chgData name="Erickson, Thor" userId="9d3cba13-bcf6-451c-9f1f-f0de310180b3" providerId="ADAL" clId="{AEADB579-EAE0-4E05-A884-EC2313DB46EB}" dt="2022-01-05T18:05:02.103" v="1781" actId="20577"/>
          <ac:spMkLst>
            <pc:docMk/>
            <pc:sldMk cId="705338725" sldId="293"/>
            <ac:spMk id="10" creationId="{C530DF3F-E04E-438C-BF6A-ADF852B9E7BB}"/>
          </ac:spMkLst>
        </pc:spChg>
      </pc:sldChg>
      <pc:sldChg chg="modSp add mod">
        <pc:chgData name="Erickson, Thor" userId="9d3cba13-bcf6-451c-9f1f-f0de310180b3" providerId="ADAL" clId="{AEADB579-EAE0-4E05-A884-EC2313DB46EB}" dt="2022-01-05T22:07:34.061" v="2066" actId="313"/>
        <pc:sldMkLst>
          <pc:docMk/>
          <pc:sldMk cId="3921847714" sldId="294"/>
        </pc:sldMkLst>
        <pc:spChg chg="mod">
          <ac:chgData name="Erickson, Thor" userId="9d3cba13-bcf6-451c-9f1f-f0de310180b3" providerId="ADAL" clId="{AEADB579-EAE0-4E05-A884-EC2313DB46EB}" dt="2022-01-05T18:05:19.522" v="1790" actId="20577"/>
          <ac:spMkLst>
            <pc:docMk/>
            <pc:sldMk cId="3921847714" sldId="294"/>
            <ac:spMk id="9" creationId="{D02B4E71-B0C9-4CF2-AF47-F22FC97CC4E4}"/>
          </ac:spMkLst>
        </pc:spChg>
        <pc:spChg chg="mod">
          <ac:chgData name="Erickson, Thor" userId="9d3cba13-bcf6-451c-9f1f-f0de310180b3" providerId="ADAL" clId="{AEADB579-EAE0-4E05-A884-EC2313DB46EB}" dt="2022-01-05T22:07:34.061" v="2066" actId="313"/>
          <ac:spMkLst>
            <pc:docMk/>
            <pc:sldMk cId="3921847714" sldId="294"/>
            <ac:spMk id="10" creationId="{C530DF3F-E04E-438C-BF6A-ADF852B9E7BB}"/>
          </ac:spMkLst>
        </pc:spChg>
      </pc:sldChg>
      <pc:sldChg chg="modSp add mod">
        <pc:chgData name="Erickson, Thor" userId="9d3cba13-bcf6-451c-9f1f-f0de310180b3" providerId="ADAL" clId="{AEADB579-EAE0-4E05-A884-EC2313DB46EB}" dt="2022-01-06T16:07:02.760" v="2619" actId="20577"/>
        <pc:sldMkLst>
          <pc:docMk/>
          <pc:sldMk cId="1408918761" sldId="295"/>
        </pc:sldMkLst>
        <pc:spChg chg="mod">
          <ac:chgData name="Erickson, Thor" userId="9d3cba13-bcf6-451c-9f1f-f0de310180b3" providerId="ADAL" clId="{AEADB579-EAE0-4E05-A884-EC2313DB46EB}" dt="2022-01-06T16:07:02.760" v="2619" actId="20577"/>
          <ac:spMkLst>
            <pc:docMk/>
            <pc:sldMk cId="1408918761" sldId="295"/>
            <ac:spMk id="10" creationId="{C530DF3F-E04E-438C-BF6A-ADF852B9E7BB}"/>
          </ac:spMkLst>
        </pc:spChg>
      </pc:sldChg>
      <pc:sldChg chg="modSp add mod">
        <pc:chgData name="Erickson, Thor" userId="9d3cba13-bcf6-451c-9f1f-f0de310180b3" providerId="ADAL" clId="{AEADB579-EAE0-4E05-A884-EC2313DB46EB}" dt="2022-01-05T22:34:41.194" v="2451" actId="20577"/>
        <pc:sldMkLst>
          <pc:docMk/>
          <pc:sldMk cId="846242376" sldId="296"/>
        </pc:sldMkLst>
        <pc:spChg chg="mod">
          <ac:chgData name="Erickson, Thor" userId="9d3cba13-bcf6-451c-9f1f-f0de310180b3" providerId="ADAL" clId="{AEADB579-EAE0-4E05-A884-EC2313DB46EB}" dt="2022-01-05T22:34:41.194" v="2451" actId="20577"/>
          <ac:spMkLst>
            <pc:docMk/>
            <pc:sldMk cId="846242376" sldId="296"/>
            <ac:spMk id="10" creationId="{C530DF3F-E04E-438C-BF6A-ADF852B9E7BB}"/>
          </ac:spMkLst>
        </pc:spChg>
      </pc:sldChg>
      <pc:sldChg chg="modSp add mod">
        <pc:chgData name="Erickson, Thor" userId="9d3cba13-bcf6-451c-9f1f-f0de310180b3" providerId="ADAL" clId="{AEADB579-EAE0-4E05-A884-EC2313DB46EB}" dt="2022-01-05T22:33:15.954" v="2431" actId="15"/>
        <pc:sldMkLst>
          <pc:docMk/>
          <pc:sldMk cId="153188864" sldId="297"/>
        </pc:sldMkLst>
        <pc:spChg chg="mod">
          <ac:chgData name="Erickson, Thor" userId="9d3cba13-bcf6-451c-9f1f-f0de310180b3" providerId="ADAL" clId="{AEADB579-EAE0-4E05-A884-EC2313DB46EB}" dt="2022-01-05T22:33:15.954" v="2431" actId="15"/>
          <ac:spMkLst>
            <pc:docMk/>
            <pc:sldMk cId="153188864" sldId="297"/>
            <ac:spMk id="10" creationId="{C530DF3F-E04E-438C-BF6A-ADF852B9E7BB}"/>
          </ac:spMkLst>
        </pc:spChg>
      </pc:sldChg>
      <pc:sldChg chg="modSp add mod">
        <pc:chgData name="Erickson, Thor" userId="9d3cba13-bcf6-451c-9f1f-f0de310180b3" providerId="ADAL" clId="{AEADB579-EAE0-4E05-A884-EC2313DB46EB}" dt="2022-01-05T22:34:35.011" v="2450" actId="20577"/>
        <pc:sldMkLst>
          <pc:docMk/>
          <pc:sldMk cId="2366478863" sldId="298"/>
        </pc:sldMkLst>
        <pc:spChg chg="mod">
          <ac:chgData name="Erickson, Thor" userId="9d3cba13-bcf6-451c-9f1f-f0de310180b3" providerId="ADAL" clId="{AEADB579-EAE0-4E05-A884-EC2313DB46EB}" dt="2022-01-05T22:34:35.011" v="2450" actId="20577"/>
          <ac:spMkLst>
            <pc:docMk/>
            <pc:sldMk cId="2366478863" sldId="298"/>
            <ac:spMk id="10" creationId="{C530DF3F-E04E-438C-BF6A-ADF852B9E7BB}"/>
          </ac:spMkLst>
        </pc:spChg>
      </pc:sldChg>
      <pc:sldChg chg="modSp add mod">
        <pc:chgData name="Erickson, Thor" userId="9d3cba13-bcf6-451c-9f1f-f0de310180b3" providerId="ADAL" clId="{AEADB579-EAE0-4E05-A884-EC2313DB46EB}" dt="2022-01-05T22:34:31.246" v="2448" actId="20577"/>
        <pc:sldMkLst>
          <pc:docMk/>
          <pc:sldMk cId="3504932457" sldId="299"/>
        </pc:sldMkLst>
        <pc:spChg chg="mod">
          <ac:chgData name="Erickson, Thor" userId="9d3cba13-bcf6-451c-9f1f-f0de310180b3" providerId="ADAL" clId="{AEADB579-EAE0-4E05-A884-EC2313DB46EB}" dt="2022-01-05T22:34:31.246" v="2448" actId="20577"/>
          <ac:spMkLst>
            <pc:docMk/>
            <pc:sldMk cId="3504932457" sldId="299"/>
            <ac:spMk id="10" creationId="{C530DF3F-E04E-438C-BF6A-ADF852B9E7BB}"/>
          </ac:spMkLst>
        </pc:spChg>
      </pc:sldChg>
      <pc:sldChg chg="add del">
        <pc:chgData name="Erickson, Thor" userId="9d3cba13-bcf6-451c-9f1f-f0de310180b3" providerId="ADAL" clId="{AEADB579-EAE0-4E05-A884-EC2313DB46EB}" dt="2022-01-05T22:31:38.593" v="2243" actId="47"/>
        <pc:sldMkLst>
          <pc:docMk/>
          <pc:sldMk cId="3558438543" sldId="300"/>
        </pc:sldMkLst>
      </pc:sldChg>
      <pc:sldChg chg="add del">
        <pc:chgData name="Erickson, Thor" userId="9d3cba13-bcf6-451c-9f1f-f0de310180b3" providerId="ADAL" clId="{AEADB579-EAE0-4E05-A884-EC2313DB46EB}" dt="2022-01-05T22:32:34.839" v="2370" actId="47"/>
        <pc:sldMkLst>
          <pc:docMk/>
          <pc:sldMk cId="4083828064" sldId="300"/>
        </pc:sldMkLst>
      </pc:sldChg>
    </pc:docChg>
  </pc:docChgLst>
  <pc:docChgLst>
    <pc:chgData name="Long, Aqwana" userId="S::aqwana.long@dallascityhall.com::4aa0e107-eee3-447a-962f-d68f4dad8afb" providerId="AD" clId="Web-{3BD498A0-08DD-E54C-3013-A813EF022751}"/>
    <pc:docChg chg="modSld">
      <pc:chgData name="Long, Aqwana" userId="S::aqwana.long@dallascityhall.com::4aa0e107-eee3-447a-962f-d68f4dad8afb" providerId="AD" clId="Web-{3BD498A0-08DD-E54C-3013-A813EF022751}" dt="2022-01-06T14:56:58.131" v="48" actId="20577"/>
      <pc:docMkLst>
        <pc:docMk/>
      </pc:docMkLst>
      <pc:sldChg chg="modSp">
        <pc:chgData name="Long, Aqwana" userId="S::aqwana.long@dallascityhall.com::4aa0e107-eee3-447a-962f-d68f4dad8afb" providerId="AD" clId="Web-{3BD498A0-08DD-E54C-3013-A813EF022751}" dt="2022-01-06T14:20:15.509" v="1" actId="20577"/>
        <pc:sldMkLst>
          <pc:docMk/>
          <pc:sldMk cId="2781469338" sldId="280"/>
        </pc:sldMkLst>
        <pc:spChg chg="mod">
          <ac:chgData name="Long, Aqwana" userId="S::aqwana.long@dallascityhall.com::4aa0e107-eee3-447a-962f-d68f4dad8afb" providerId="AD" clId="Web-{3BD498A0-08DD-E54C-3013-A813EF022751}" dt="2022-01-06T14:20:15.509" v="1" actId="20577"/>
          <ac:spMkLst>
            <pc:docMk/>
            <pc:sldMk cId="2781469338" sldId="280"/>
            <ac:spMk id="10" creationId="{C530DF3F-E04E-438C-BF6A-ADF852B9E7BB}"/>
          </ac:spMkLst>
        </pc:spChg>
      </pc:sldChg>
      <pc:sldChg chg="modSp">
        <pc:chgData name="Long, Aqwana" userId="S::aqwana.long@dallascityhall.com::4aa0e107-eee3-447a-962f-d68f4dad8afb" providerId="AD" clId="Web-{3BD498A0-08DD-E54C-3013-A813EF022751}" dt="2022-01-06T14:55:08.239" v="47" actId="1076"/>
        <pc:sldMkLst>
          <pc:docMk/>
          <pc:sldMk cId="766828208" sldId="281"/>
        </pc:sldMkLst>
        <pc:spChg chg="mod">
          <ac:chgData name="Long, Aqwana" userId="S::aqwana.long@dallascityhall.com::4aa0e107-eee3-447a-962f-d68f4dad8afb" providerId="AD" clId="Web-{3BD498A0-08DD-E54C-3013-A813EF022751}" dt="2022-01-06T14:54:19.738" v="39" actId="20577"/>
          <ac:spMkLst>
            <pc:docMk/>
            <pc:sldMk cId="766828208" sldId="281"/>
            <ac:spMk id="10" creationId="{C530DF3F-E04E-438C-BF6A-ADF852B9E7BB}"/>
          </ac:spMkLst>
        </pc:spChg>
        <pc:graphicFrameChg chg="mod modGraphic">
          <ac:chgData name="Long, Aqwana" userId="S::aqwana.long@dallascityhall.com::4aa0e107-eee3-447a-962f-d68f4dad8afb" providerId="AD" clId="Web-{3BD498A0-08DD-E54C-3013-A813EF022751}" dt="2022-01-06T14:55:08.239" v="47" actId="1076"/>
          <ac:graphicFrameMkLst>
            <pc:docMk/>
            <pc:sldMk cId="766828208" sldId="281"/>
            <ac:graphicFrameMk id="6" creationId="{98F35685-ED91-48ED-9069-EC39B1716A57}"/>
          </ac:graphicFrameMkLst>
        </pc:graphicFrameChg>
      </pc:sldChg>
      <pc:sldChg chg="modSp">
        <pc:chgData name="Long, Aqwana" userId="S::aqwana.long@dallascityhall.com::4aa0e107-eee3-447a-962f-d68f4dad8afb" providerId="AD" clId="Web-{3BD498A0-08DD-E54C-3013-A813EF022751}" dt="2022-01-06T14:56:58.131" v="48" actId="20577"/>
        <pc:sldMkLst>
          <pc:docMk/>
          <pc:sldMk cId="716464937" sldId="287"/>
        </pc:sldMkLst>
        <pc:spChg chg="mod">
          <ac:chgData name="Long, Aqwana" userId="S::aqwana.long@dallascityhall.com::4aa0e107-eee3-447a-962f-d68f4dad8afb" providerId="AD" clId="Web-{3BD498A0-08DD-E54C-3013-A813EF022751}" dt="2022-01-06T14:56:58.131" v="48" actId="20577"/>
          <ac:spMkLst>
            <pc:docMk/>
            <pc:sldMk cId="716464937" sldId="287"/>
            <ac:spMk id="10" creationId="{C530DF3F-E04E-438C-BF6A-ADF852B9E7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4FFBF-161A-46C7-B938-C137BB3C1049}"/>
              </a:ext>
            </a:extLst>
          </p:cNvPr>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FDCF5-691C-4938-8BA5-4EFA2A84C873}"/>
              </a:ext>
            </a:extLst>
          </p:cNvPr>
          <p:cNvSpPr>
            <a:spLocks noGrp="1"/>
          </p:cNvSpPr>
          <p:nvPr>
            <p:ph type="dt" sz="quarter" idx="1"/>
          </p:nvPr>
        </p:nvSpPr>
        <p:spPr>
          <a:xfrm>
            <a:off x="5275263" y="0"/>
            <a:ext cx="4035425" cy="352425"/>
          </a:xfrm>
          <a:prstGeom prst="rect">
            <a:avLst/>
          </a:prstGeom>
        </p:spPr>
        <p:txBody>
          <a:bodyPr vert="horz" lIns="91440" tIns="45720" rIns="91440" bIns="45720" rtlCol="0"/>
          <a:lstStyle>
            <a:lvl1pPr algn="r">
              <a:defRPr sz="1200"/>
            </a:lvl1pPr>
          </a:lstStyle>
          <a:p>
            <a:fld id="{C1FDF421-1FCB-4764-829A-A174A5F47EB7}" type="datetimeFigureOut">
              <a:rPr lang="en-US" smtClean="0"/>
              <a:t>1/6/2022</a:t>
            </a:fld>
            <a:endParaRPr lang="en-US"/>
          </a:p>
        </p:txBody>
      </p:sp>
      <p:sp>
        <p:nvSpPr>
          <p:cNvPr id="4" name="Footer Placeholder 3">
            <a:extLst>
              <a:ext uri="{FF2B5EF4-FFF2-40B4-BE49-F238E27FC236}">
                <a16:creationId xmlns:a16="http://schemas.microsoft.com/office/drawing/2014/main" id="{7E9E66D4-A0E2-4B5B-8DE6-757E1021F82F}"/>
              </a:ext>
            </a:extLst>
          </p:cNvPr>
          <p:cNvSpPr>
            <a:spLocks noGrp="1"/>
          </p:cNvSpPr>
          <p:nvPr>
            <p:ph type="ftr" sz="quarter" idx="2"/>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4939E1-759B-4875-89CC-F4FEEFFED368}"/>
              </a:ext>
            </a:extLst>
          </p:cNvPr>
          <p:cNvSpPr>
            <a:spLocks noGrp="1"/>
          </p:cNvSpPr>
          <p:nvPr>
            <p:ph type="sldNum" sz="quarter" idx="3"/>
          </p:nvPr>
        </p:nvSpPr>
        <p:spPr>
          <a:xfrm>
            <a:off x="5275263" y="6673850"/>
            <a:ext cx="4035425" cy="352425"/>
          </a:xfrm>
          <a:prstGeom prst="rect">
            <a:avLst/>
          </a:prstGeom>
        </p:spPr>
        <p:txBody>
          <a:bodyPr vert="horz" lIns="91440" tIns="45720" rIns="91440" bIns="45720" rtlCol="0" anchor="b"/>
          <a:lstStyle>
            <a:lvl1pPr algn="r">
              <a:defRPr sz="1200"/>
            </a:lvl1pPr>
          </a:lstStyle>
          <a:p>
            <a:fld id="{00A2EF09-5987-4D71-9A45-25D2D864FBC4}" type="slidenum">
              <a:rPr lang="en-US" smtClean="0"/>
              <a:t>‹#›</a:t>
            </a:fld>
            <a:endParaRPr lang="en-US"/>
          </a:p>
        </p:txBody>
      </p:sp>
    </p:spTree>
    <p:extLst>
      <p:ext uri="{BB962C8B-B14F-4D97-AF65-F5344CB8AC3E}">
        <p14:creationId xmlns:p14="http://schemas.microsoft.com/office/powerpoint/2010/main" val="294867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838BB7E8-C2ED-45F0-9563-16BB503BD9EB}" type="datetimeFigureOut">
              <a:rPr lang="en-US" smtClean="0"/>
              <a:t>1/6/2022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03F2F325-05DD-4F83-A596-30454B67C72C}" type="slidenum">
              <a:rPr lang="en-US" smtClean="0"/>
              <a:t>‹#›</a:t>
            </a:fld>
            <a:endParaRPr lang="en-US"/>
          </a:p>
        </p:txBody>
      </p:sp>
    </p:spTree>
    <p:extLst>
      <p:ext uri="{BB962C8B-B14F-4D97-AF65-F5344CB8AC3E}">
        <p14:creationId xmlns:p14="http://schemas.microsoft.com/office/powerpoint/2010/main" val="24348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atin typeface="Arial" panose="020B0604020202020204" pitchFamily="34" charset="0"/>
                <a:cs typeface="Arial" panose="020B0604020202020204" pitchFamily="34" charset="0"/>
              </a:defRPr>
            </a:lvl1pPr>
          </a:lstStyle>
          <a:p>
            <a:pPr lvl="0"/>
            <a:r>
              <a:rPr lang="en-US"/>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atin typeface="Arial" panose="020B0604020202020204" pitchFamily="34" charset="0"/>
                <a:cs typeface="Arial" panose="020B0604020202020204" pitchFamily="34" charset="0"/>
              </a:defRPr>
            </a:lvl1pPr>
          </a:lstStyle>
          <a:p>
            <a:pPr lvl="0"/>
            <a:r>
              <a:rPr lang="en-US"/>
              <a:t>Committee Name</a:t>
            </a:r>
          </a:p>
          <a:p>
            <a:pPr lvl="0"/>
            <a:r>
              <a:rPr lang="en-US"/>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lnSpc>
                <a:spcPct val="100000"/>
              </a:lnSpc>
              <a:spcBef>
                <a:spcPts val="0"/>
              </a:spcBef>
              <a:buFontTx/>
              <a:buNone/>
              <a:defRPr sz="2000">
                <a:latin typeface="Arial" panose="020B0604020202020204" pitchFamily="34" charset="0"/>
                <a:cs typeface="Arial" panose="020B0604020202020204" pitchFamily="34" charset="0"/>
              </a:defRPr>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a:solidFill>
                  <a:srgbClr val="003F88"/>
                </a:solidFill>
                <a:latin typeface="Century Gothic" panose="020B0502020202020204" pitchFamily="34" charset="0"/>
                <a:cs typeface="Arial" panose="020B0604020202020204" pitchFamily="34" charset="0"/>
              </a:rPr>
              <a:t>Presenter Name, Title</a:t>
            </a:r>
          </a:p>
          <a:p>
            <a:pPr algn="r"/>
            <a:r>
              <a:rPr lang="en-US" sz="2000">
                <a:solidFill>
                  <a:srgbClr val="003F88"/>
                </a:solidFill>
                <a:latin typeface="Century Gothic" panose="020B0502020202020204" pitchFamily="34" charset="0"/>
                <a:cs typeface="Arial" panose="020B0604020202020204" pitchFamily="34" charset="0"/>
              </a:rPr>
              <a:t>Department</a:t>
            </a:r>
          </a:p>
          <a:p>
            <a:pPr algn="r"/>
            <a:r>
              <a:rPr lang="en-US" sz="200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Tree>
    <p:extLst>
      <p:ext uri="{BB962C8B-B14F-4D97-AF65-F5344CB8AC3E}">
        <p14:creationId xmlns:p14="http://schemas.microsoft.com/office/powerpoint/2010/main" val="2021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atin typeface="Arial" panose="020B0604020202020204" pitchFamily="34" charset="0"/>
                <a:cs typeface="Arial" panose="020B0604020202020204" pitchFamily="34" charset="0"/>
              </a:defRPr>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a:defRPr sz="3200">
                <a:solidFill>
                  <a:schemeClr val="tx1"/>
                </a:solidFill>
                <a:latin typeface="Arial" panose="020B0604020202020204" pitchFamily="34" charset="0"/>
                <a:cs typeface="Arial" panose="020B0604020202020204" pitchFamily="34" charset="0"/>
              </a:defRPr>
            </a:lvl2pPr>
            <a:lvl3pPr>
              <a:defRPr sz="2800">
                <a:solidFill>
                  <a:schemeClr val="tx1"/>
                </a:solidFill>
                <a:latin typeface="Arial" panose="020B0604020202020204" pitchFamily="34" charset="0"/>
                <a:cs typeface="Arial" panose="020B0604020202020204" pitchFamily="34" charset="0"/>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atin typeface="Arial" panose="020B0604020202020204" pitchFamily="34" charset="0"/>
                <a:cs typeface="Arial" panose="020B0604020202020204" pitchFamily="34" charset="0"/>
              </a:defRPr>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a:p>
        </p:txBody>
      </p:sp>
      <p:sp>
        <p:nvSpPr>
          <p:cNvPr id="7" name="Content Placeholder 8">
            <a:extLst>
              <a:ext uri="{FF2B5EF4-FFF2-40B4-BE49-F238E27FC236}">
                <a16:creationId xmlns:a16="http://schemas.microsoft.com/office/drawing/2014/main" id="{D446404F-8425-4FC4-9DD7-4050B684BE54}"/>
              </a:ext>
            </a:extLst>
          </p:cNvPr>
          <p:cNvSpPr>
            <a:spLocks noGrp="1"/>
          </p:cNvSpPr>
          <p:nvPr>
            <p:ph sz="quarter" idx="17"/>
          </p:nvPr>
        </p:nvSpPr>
        <p:spPr>
          <a:xfrm>
            <a:off x="709612" y="1481864"/>
            <a:ext cx="10741490" cy="2368551"/>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a:defRPr sz="3200">
                <a:solidFill>
                  <a:schemeClr val="tx1"/>
                </a:solidFill>
                <a:latin typeface="Arial" panose="020B0604020202020204" pitchFamily="34" charset="0"/>
                <a:cs typeface="Arial" panose="020B0604020202020204" pitchFamily="34" charset="0"/>
              </a:defRPr>
            </a:lvl2pPr>
            <a:lvl3pPr>
              <a:defRPr sz="2800">
                <a:solidFill>
                  <a:schemeClr val="tx1"/>
                </a:solidFill>
                <a:latin typeface="Arial" panose="020B0604020202020204" pitchFamily="34" charset="0"/>
                <a:cs typeface="Arial" panose="020B0604020202020204" pitchFamily="34" charset="0"/>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44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atin typeface="Arial" panose="020B0604020202020204" pitchFamily="34" charset="0"/>
                <a:cs typeface="Arial" panose="020B0604020202020204" pitchFamily="34" charset="0"/>
              </a:defRPr>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a:p>
        </p:txBody>
      </p:sp>
      <p:sp>
        <p:nvSpPr>
          <p:cNvPr id="6" name="Content Placeholder 8">
            <a:extLst>
              <a:ext uri="{FF2B5EF4-FFF2-40B4-BE49-F238E27FC236}">
                <a16:creationId xmlns:a16="http://schemas.microsoft.com/office/drawing/2014/main" id="{5E805D68-58CE-4E79-A83F-D24C89C06D98}"/>
              </a:ext>
            </a:extLst>
          </p:cNvPr>
          <p:cNvSpPr>
            <a:spLocks noGrp="1"/>
          </p:cNvSpPr>
          <p:nvPr>
            <p:ph sz="quarter" idx="17"/>
          </p:nvPr>
        </p:nvSpPr>
        <p:spPr>
          <a:xfrm>
            <a:off x="709612" y="1481864"/>
            <a:ext cx="5725694" cy="4613706"/>
          </a:xfrm>
        </p:spPr>
        <p:txBody>
          <a:bodyPr>
            <a:normAutofit/>
          </a:bodyPr>
          <a:lstStyle>
            <a:lvl1pPr>
              <a:defRPr>
                <a:solidFill>
                  <a:schemeClr val="tx1"/>
                </a:solidFill>
                <a:latin typeface="Arial" panose="020B0604020202020204" pitchFamily="34" charset="0"/>
                <a:cs typeface="Arial" panose="020B0604020202020204" pitchFamily="34" charset="0"/>
              </a:defRPr>
            </a:lvl1pPr>
            <a:lvl2pPr>
              <a:defRPr sz="3200">
                <a:solidFill>
                  <a:schemeClr val="tx1"/>
                </a:solidFill>
                <a:latin typeface="Arial" panose="020B0604020202020204" pitchFamily="34" charset="0"/>
                <a:cs typeface="Arial" panose="020B0604020202020204" pitchFamily="34" charset="0"/>
              </a:defRPr>
            </a:lvl2pPr>
            <a:lvl3pPr>
              <a:defRPr sz="2800">
                <a:solidFill>
                  <a:schemeClr val="tx1"/>
                </a:solidFill>
                <a:latin typeface="Arial" panose="020B0604020202020204" pitchFamily="34" charset="0"/>
                <a:cs typeface="Arial" panose="020B0604020202020204" pitchFamily="34" charset="0"/>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8027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pPr/>
              <a:t>‹#›</a:t>
            </a:fld>
            <a:endParaRPr lang="en-US"/>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000" b="1" kern="1200">
          <a:solidFill>
            <a:srgbClr val="003F8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exastapa.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allashousingpolic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5474402-3BDD-478F-A20A-E345E259E60B}"/>
              </a:ext>
            </a:extLst>
          </p:cNvPr>
          <p:cNvSpPr>
            <a:spLocks noGrp="1"/>
          </p:cNvSpPr>
          <p:nvPr>
            <p:ph type="body" sz="quarter" idx="13"/>
          </p:nvPr>
        </p:nvSpPr>
        <p:spPr>
          <a:xfrm>
            <a:off x="5849257" y="1933685"/>
            <a:ext cx="6103292" cy="2086725"/>
          </a:xfrm>
        </p:spPr>
        <p:txBody>
          <a:bodyPr/>
          <a:lstStyle/>
          <a:p>
            <a:pPr algn="r"/>
            <a:r>
              <a:rPr lang="en-US"/>
              <a:t>HIPP Minor Home Rehabilitation Program NOFA</a:t>
            </a:r>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4978400" y="5842337"/>
            <a:ext cx="6518275" cy="1015663"/>
          </a:xfrm>
        </p:spPr>
        <p:txBody>
          <a:bodyPr/>
          <a:lstStyle/>
          <a:p>
            <a:r>
              <a:rPr lang="en-US"/>
              <a:t>Housing Preservation Team </a:t>
            </a:r>
          </a:p>
          <a:p>
            <a:r>
              <a:rPr lang="en-US"/>
              <a:t>Department of Housing &amp; Neighborhood Revitalization </a:t>
            </a:r>
          </a:p>
          <a:p>
            <a:endParaRPr lang="en-US"/>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fontScale="92500"/>
          </a:bodyPr>
          <a:lstStyle/>
          <a:p>
            <a:r>
              <a:rPr lang="en-US"/>
              <a:t>NOFA – Subrecipients Responsibility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10</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fontScale="47500" lnSpcReduction="20000"/>
          </a:bodyPr>
          <a:lstStyle/>
          <a:p>
            <a:r>
              <a:rPr lang="en-US"/>
              <a:t>Conducting marketing and outreach related to the Program in conjunction with the City</a:t>
            </a:r>
          </a:p>
          <a:p>
            <a:r>
              <a:rPr lang="en-US"/>
              <a:t>Preparing the scope of work for the proposed repairs</a:t>
            </a:r>
          </a:p>
          <a:p>
            <a:r>
              <a:rPr lang="en-US"/>
              <a:t>Preparing the cost estimate</a:t>
            </a:r>
          </a:p>
          <a:p>
            <a:r>
              <a:rPr lang="en-US"/>
              <a:t>Receiving at least 3 bids to complete the work or have procured a subrecipient through a competitive process consisting of at least 3 bids</a:t>
            </a:r>
          </a:p>
          <a:p>
            <a:r>
              <a:rPr lang="en-US"/>
              <a:t>Preparing and ensuring the execution of the construction contract with each eligible household and subrecipient</a:t>
            </a:r>
          </a:p>
          <a:p>
            <a:r>
              <a:rPr lang="en-US"/>
              <a:t>Performing authorized repairs and obtaining permits, as necessary</a:t>
            </a:r>
          </a:p>
          <a:p>
            <a:r>
              <a:rPr lang="en-US"/>
              <a:t>Submitting reimbursement requests</a:t>
            </a:r>
          </a:p>
          <a:p>
            <a:r>
              <a:rPr lang="en-US"/>
              <a:t>Maintaining project records</a:t>
            </a:r>
          </a:p>
          <a:p>
            <a:r>
              <a:rPr lang="en-US"/>
              <a:t>Timely responding to all inspection and monitoring requests</a:t>
            </a:r>
          </a:p>
          <a:p>
            <a:r>
              <a:rPr lang="en-US"/>
              <a:t>Timely responding to questions and concerns submitted by households who are receiving repairs conducted by the Subrecipient via the Program</a:t>
            </a:r>
          </a:p>
          <a:p>
            <a:r>
              <a:rPr lang="en-US"/>
              <a:t>Performing warranty repairs, as necessary</a:t>
            </a:r>
          </a:p>
          <a:p>
            <a:r>
              <a:rPr lang="en-US"/>
              <a:t>Performing any other activities pursuant to the Subrecipient award</a:t>
            </a:r>
          </a:p>
          <a:p>
            <a:endParaRPr lang="en-US"/>
          </a:p>
        </p:txBody>
      </p:sp>
    </p:spTree>
    <p:extLst>
      <p:ext uri="{BB962C8B-B14F-4D97-AF65-F5344CB8AC3E}">
        <p14:creationId xmlns:p14="http://schemas.microsoft.com/office/powerpoint/2010/main" val="239407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a:bodyPr>
          <a:lstStyle/>
          <a:p>
            <a:r>
              <a:rPr lang="en-US"/>
              <a:t>NOFA – Proposals</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11</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fontScale="92500" lnSpcReduction="10000"/>
          </a:bodyPr>
          <a:lstStyle/>
          <a:p>
            <a:r>
              <a:rPr lang="en-US"/>
              <a:t>Section 1 - Organization Chart: Entire Agency</a:t>
            </a:r>
          </a:p>
          <a:p>
            <a:pPr lvl="1"/>
            <a:r>
              <a:rPr lang="en-US"/>
              <a:t>Chain of command/ titles/ duties </a:t>
            </a:r>
          </a:p>
          <a:p>
            <a:r>
              <a:rPr lang="en-US"/>
              <a:t>Section 2 - Organization Chart and Narrative: Division/Section </a:t>
            </a:r>
          </a:p>
          <a:p>
            <a:pPr lvl="1"/>
            <a:r>
              <a:rPr lang="en-US"/>
              <a:t>Narrative of programmatic and fiscal groups/qualifications of staff</a:t>
            </a:r>
          </a:p>
          <a:p>
            <a:r>
              <a:rPr lang="en-US"/>
              <a:t>Section 3 – Historic Narrative</a:t>
            </a:r>
          </a:p>
          <a:p>
            <a:pPr lvl="1"/>
            <a:r>
              <a:rPr lang="en-US"/>
              <a:t>History purpose of org/years in service/other projects or grants ongoing/any statements on impact to org</a:t>
            </a:r>
          </a:p>
          <a:p>
            <a:endParaRPr lang="en-US"/>
          </a:p>
        </p:txBody>
      </p:sp>
    </p:spTree>
    <p:extLst>
      <p:ext uri="{BB962C8B-B14F-4D97-AF65-F5344CB8AC3E}">
        <p14:creationId xmlns:p14="http://schemas.microsoft.com/office/powerpoint/2010/main" val="151581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a:bodyPr>
          <a:lstStyle/>
          <a:p>
            <a:r>
              <a:rPr lang="en-US"/>
              <a:t>NOFA – Proposals</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12</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lnSpcReduction="10000"/>
          </a:bodyPr>
          <a:lstStyle/>
          <a:p>
            <a:r>
              <a:rPr lang="en-US"/>
              <a:t>Section 4- Texas Secretary of State Business Search Data base Screenshot </a:t>
            </a:r>
          </a:p>
          <a:p>
            <a:pPr lvl="1"/>
            <a:r>
              <a:rPr lang="en-US"/>
              <a:t>Go to sos.state.tx.us and take a screenshot showing active status</a:t>
            </a:r>
          </a:p>
          <a:p>
            <a:r>
              <a:rPr lang="en-US"/>
              <a:t>Section 5 – Workplan and Budget</a:t>
            </a:r>
          </a:p>
          <a:p>
            <a:pPr lvl="1"/>
            <a:r>
              <a:rPr lang="en-US"/>
              <a:t>Narrative of how work will get done/detailed budget</a:t>
            </a:r>
          </a:p>
          <a:p>
            <a:pPr lvl="1"/>
            <a:r>
              <a:rPr lang="en-US"/>
              <a:t>Staff costs directly working on addresses can be included </a:t>
            </a:r>
          </a:p>
          <a:p>
            <a:pPr lvl="1"/>
            <a:r>
              <a:rPr lang="en-US"/>
              <a:t>No general admin funds are available </a:t>
            </a:r>
          </a:p>
          <a:p>
            <a:endParaRPr lang="en-US"/>
          </a:p>
        </p:txBody>
      </p:sp>
    </p:spTree>
    <p:extLst>
      <p:ext uri="{BB962C8B-B14F-4D97-AF65-F5344CB8AC3E}">
        <p14:creationId xmlns:p14="http://schemas.microsoft.com/office/powerpoint/2010/main" val="29104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a:bodyPr>
          <a:lstStyle/>
          <a:p>
            <a:r>
              <a:rPr lang="en-US"/>
              <a:t>NOFA – Proposals</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13</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a:bodyPr>
          <a:lstStyle/>
          <a:p>
            <a:r>
              <a:rPr lang="en-US"/>
              <a:t>Section 6- Insurance Requirements </a:t>
            </a:r>
          </a:p>
          <a:p>
            <a:pPr lvl="1"/>
            <a:r>
              <a:rPr lang="en-US"/>
              <a:t>You do not need insurance in place to apply, but will need it if selected to move forward</a:t>
            </a:r>
          </a:p>
          <a:p>
            <a:r>
              <a:rPr lang="en-US"/>
              <a:t>Section 7 – Audited Financial Statements </a:t>
            </a:r>
          </a:p>
          <a:p>
            <a:pPr lvl="1"/>
            <a:r>
              <a:rPr lang="en-US"/>
              <a:t>Please provide latest audited statements </a:t>
            </a:r>
          </a:p>
          <a:p>
            <a:endParaRPr lang="en-US"/>
          </a:p>
        </p:txBody>
      </p:sp>
    </p:spTree>
    <p:extLst>
      <p:ext uri="{BB962C8B-B14F-4D97-AF65-F5344CB8AC3E}">
        <p14:creationId xmlns:p14="http://schemas.microsoft.com/office/powerpoint/2010/main" val="70533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a:bodyPr>
          <a:lstStyle/>
          <a:p>
            <a:r>
              <a:rPr lang="en-US"/>
              <a:t>NOFA – Scoring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14</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a:bodyPr>
          <a:lstStyle/>
          <a:p>
            <a:r>
              <a:rPr lang="en-US"/>
              <a:t>Organizational Capacity - 50 points</a:t>
            </a:r>
          </a:p>
          <a:p>
            <a:pPr lvl="1"/>
            <a:r>
              <a:rPr lang="en-US"/>
              <a:t>Demonstrate ability to administer this program </a:t>
            </a:r>
          </a:p>
          <a:p>
            <a:pPr lvl="1"/>
            <a:r>
              <a:rPr lang="en-US"/>
              <a:t>Experience working with LMI population  </a:t>
            </a:r>
          </a:p>
          <a:p>
            <a:r>
              <a:rPr lang="en-US"/>
              <a:t>Work Plan - 50 points </a:t>
            </a:r>
          </a:p>
          <a:p>
            <a:pPr lvl="1"/>
            <a:r>
              <a:rPr lang="en-US"/>
              <a:t>Demonstrate who will be served </a:t>
            </a:r>
          </a:p>
          <a:p>
            <a:pPr lvl="1"/>
            <a:r>
              <a:rPr lang="en-US"/>
              <a:t>Demonstrate how program will be marketed </a:t>
            </a:r>
          </a:p>
          <a:p>
            <a:endParaRPr lang="en-US"/>
          </a:p>
        </p:txBody>
      </p:sp>
    </p:spTree>
    <p:extLst>
      <p:ext uri="{BB962C8B-B14F-4D97-AF65-F5344CB8AC3E}">
        <p14:creationId xmlns:p14="http://schemas.microsoft.com/office/powerpoint/2010/main" val="392184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15</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vert="horz" lIns="91440" tIns="45720" rIns="91440" bIns="45720" rtlCol="0" anchor="t">
            <a:normAutofit fontScale="77500" lnSpcReduction="20000"/>
          </a:bodyPr>
          <a:lstStyle/>
          <a:p>
            <a:r>
              <a:rPr lang="en-US">
                <a:latin typeface="Arial"/>
                <a:cs typeface="Arial"/>
              </a:rPr>
              <a:t>Question: Will there be MBE requirements for this NOFA?</a:t>
            </a:r>
          </a:p>
          <a:p>
            <a:pPr lvl="1"/>
            <a:r>
              <a:rPr lang="en-US" i="1">
                <a:latin typeface="Arial"/>
                <a:cs typeface="Arial"/>
              </a:rPr>
              <a:t>Answer: No</a:t>
            </a:r>
            <a:endParaRPr lang="en-US">
              <a:latin typeface="Arial"/>
              <a:cs typeface="Arial"/>
            </a:endParaRPr>
          </a:p>
          <a:p>
            <a:pPr marL="457200" lvl="1" indent="0">
              <a:buNone/>
            </a:pPr>
            <a:endParaRPr lang="en-US" i="1">
              <a:latin typeface="Arial"/>
              <a:cs typeface="Arial"/>
            </a:endParaRPr>
          </a:p>
          <a:p>
            <a:r>
              <a:rPr lang="en-US">
                <a:latin typeface="Arial"/>
                <a:cs typeface="Arial"/>
              </a:rPr>
              <a:t>Question: Will we be provided with the names, etc. of previous people that have applied for the City of Dallas home repair program but did not get selected?</a:t>
            </a:r>
          </a:p>
          <a:p>
            <a:pPr lvl="1"/>
            <a:r>
              <a:rPr lang="en-US" i="1">
                <a:latin typeface="Arial"/>
                <a:cs typeface="Arial"/>
              </a:rPr>
              <a:t>Answer: These names will not be given; however, Housing staff will contact them letting them know that this program is open</a:t>
            </a:r>
            <a:endParaRPr lang="en-US">
              <a:latin typeface="Arial"/>
              <a:cs typeface="Arial"/>
            </a:endParaRPr>
          </a:p>
          <a:p>
            <a:pPr marL="457200" lvl="1" indent="0">
              <a:buNone/>
            </a:pPr>
            <a:endParaRPr lang="en-US" i="1">
              <a:latin typeface="Arial"/>
              <a:cs typeface="Arial"/>
            </a:endParaRPr>
          </a:p>
          <a:p>
            <a:r>
              <a:rPr lang="en-US">
                <a:latin typeface="Arial"/>
                <a:cs typeface="Arial"/>
              </a:rPr>
              <a:t>Question: What is the process to handle homes that are in the Estate of (Name)?</a:t>
            </a:r>
          </a:p>
          <a:p>
            <a:pPr lvl="1"/>
            <a:r>
              <a:rPr lang="en-US" i="1">
                <a:latin typeface="Arial"/>
                <a:cs typeface="Arial"/>
              </a:rPr>
              <a:t>Answer: Applicant needs to go </a:t>
            </a:r>
            <a:r>
              <a:rPr lang="en-US" i="1" u="sng">
                <a:latin typeface="Arial"/>
                <a:cs typeface="Arial"/>
                <a:hlinkClick r:id="rId2"/>
              </a:rPr>
              <a:t>www.texastapa.com</a:t>
            </a:r>
            <a:r>
              <a:rPr lang="en-US" i="1">
                <a:latin typeface="Arial"/>
                <a:cs typeface="Arial"/>
              </a:rPr>
              <a:t> to work with Cadillac Law to make sure title shows clear ownership </a:t>
            </a:r>
            <a:endParaRPr lang="en-US"/>
          </a:p>
          <a:p>
            <a:endParaRPr lang="en-US"/>
          </a:p>
          <a:p>
            <a:endParaRPr lang="en-US"/>
          </a:p>
        </p:txBody>
      </p:sp>
    </p:spTree>
    <p:extLst>
      <p:ext uri="{BB962C8B-B14F-4D97-AF65-F5344CB8AC3E}">
        <p14:creationId xmlns:p14="http://schemas.microsoft.com/office/powerpoint/2010/main" val="218507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16</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21902" y="1297509"/>
            <a:ext cx="10741490" cy="4983032"/>
          </a:xfrm>
        </p:spPr>
        <p:txBody>
          <a:bodyPr vert="horz" lIns="91440" tIns="45720" rIns="91440" bIns="45720" rtlCol="0" anchor="t">
            <a:normAutofit fontScale="77500" lnSpcReduction="20000"/>
          </a:bodyPr>
          <a:lstStyle/>
          <a:p>
            <a:r>
              <a:rPr lang="en-US">
                <a:latin typeface="Arial"/>
                <a:cs typeface="Arial"/>
              </a:rPr>
              <a:t>Question: How will equity be applied during the review of the NOFA? </a:t>
            </a:r>
            <a:endParaRPr lang="en-US"/>
          </a:p>
          <a:p>
            <a:pPr lvl="1"/>
            <a:r>
              <a:rPr lang="en-US" i="1">
                <a:latin typeface="Arial"/>
                <a:cs typeface="Arial"/>
              </a:rPr>
              <a:t>Answer: Proposals will be reviewed and scored as received. Proposal should demonstrate that the amount of funds being requested can be managed by organization. </a:t>
            </a:r>
            <a:endParaRPr lang="en-US"/>
          </a:p>
          <a:p>
            <a:pPr marL="457200" lvl="1" indent="0">
              <a:buNone/>
            </a:pPr>
            <a:endParaRPr lang="en-US" i="1"/>
          </a:p>
          <a:p>
            <a:r>
              <a:rPr lang="en-US">
                <a:latin typeface="Arial"/>
                <a:cs typeface="Arial"/>
              </a:rPr>
              <a:t>Question: Is a line of credit required? If so, what is minimum amount needed?</a:t>
            </a:r>
          </a:p>
          <a:p>
            <a:pPr lvl="1"/>
            <a:r>
              <a:rPr lang="en-US" i="1">
                <a:latin typeface="Arial"/>
                <a:cs typeface="Arial"/>
              </a:rPr>
              <a:t>Answer: A line of credit is not needed, unless this is required by the subrecipient to manage a reimbursable grant.</a:t>
            </a:r>
            <a:endParaRPr lang="en-US">
              <a:latin typeface="Arial"/>
              <a:cs typeface="Arial"/>
            </a:endParaRPr>
          </a:p>
          <a:p>
            <a:pPr lvl="1"/>
            <a:endParaRPr lang="en-US" i="1">
              <a:latin typeface="Arial"/>
              <a:cs typeface="Arial"/>
            </a:endParaRPr>
          </a:p>
          <a:p>
            <a:r>
              <a:rPr lang="en-US">
                <a:latin typeface="Arial"/>
                <a:cs typeface="Arial"/>
              </a:rPr>
              <a:t> Question: How should we verify if their mortgage is not delinquent?</a:t>
            </a:r>
          </a:p>
          <a:p>
            <a:pPr lvl="1"/>
            <a:r>
              <a:rPr lang="en-US" i="1">
                <a:latin typeface="Arial"/>
                <a:cs typeface="Arial"/>
              </a:rPr>
              <a:t>Answer:</a:t>
            </a:r>
            <a:r>
              <a:rPr lang="en-US">
                <a:latin typeface="Arial"/>
                <a:cs typeface="Arial"/>
              </a:rPr>
              <a:t>  </a:t>
            </a:r>
            <a:r>
              <a:rPr lang="en-US" i="1">
                <a:latin typeface="Arial"/>
                <a:cs typeface="Arial"/>
              </a:rPr>
              <a:t>You will ask applicant for most recent mortgage statement</a:t>
            </a:r>
            <a:endParaRPr lang="en-US">
              <a:latin typeface="Arial"/>
              <a:cs typeface="Arial"/>
            </a:endParaRPr>
          </a:p>
          <a:p>
            <a:endParaRPr lang="en-US"/>
          </a:p>
        </p:txBody>
      </p:sp>
    </p:spTree>
    <p:extLst>
      <p:ext uri="{BB962C8B-B14F-4D97-AF65-F5344CB8AC3E}">
        <p14:creationId xmlns:p14="http://schemas.microsoft.com/office/powerpoint/2010/main" val="84624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17</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vert="horz" lIns="91440" tIns="45720" rIns="91440" bIns="45720" rtlCol="0" anchor="t">
            <a:normAutofit fontScale="77500" lnSpcReduction="20000"/>
          </a:bodyPr>
          <a:lstStyle/>
          <a:p>
            <a:r>
              <a:rPr lang="en-US" i="1">
                <a:latin typeface="Arial"/>
                <a:cs typeface="Arial"/>
              </a:rPr>
              <a:t>Question: </a:t>
            </a:r>
            <a:r>
              <a:rPr lang="en-US">
                <a:latin typeface="Arial"/>
                <a:cs typeface="Arial"/>
              </a:rPr>
              <a:t>Are we checking any City of Dallas liens?</a:t>
            </a:r>
          </a:p>
          <a:p>
            <a:pPr lvl="1"/>
            <a:r>
              <a:rPr lang="en-US" i="1">
                <a:latin typeface="Arial"/>
                <a:cs typeface="Arial"/>
              </a:rPr>
              <a:t>Answer: You are not, no lien may be placed on the property with this program </a:t>
            </a:r>
            <a:endParaRPr lang="en-US"/>
          </a:p>
          <a:p>
            <a:pPr marL="457200" lvl="1" indent="0">
              <a:buNone/>
            </a:pPr>
            <a:endParaRPr lang="en-US" i="1"/>
          </a:p>
          <a:p>
            <a:r>
              <a:rPr lang="en-US">
                <a:latin typeface="Arial"/>
                <a:cs typeface="Arial"/>
              </a:rPr>
              <a:t>Question: How long will it take the City of Dallas to give an environmental clearance? Also, what is the process for this?</a:t>
            </a:r>
          </a:p>
          <a:p>
            <a:pPr lvl="1"/>
            <a:r>
              <a:rPr lang="en-US" i="1">
                <a:latin typeface="Arial"/>
                <a:cs typeface="Arial"/>
              </a:rPr>
              <a:t>Answer:</a:t>
            </a:r>
            <a:r>
              <a:rPr lang="en-US">
                <a:latin typeface="Arial"/>
                <a:cs typeface="Arial"/>
              </a:rPr>
              <a:t> </a:t>
            </a:r>
            <a:r>
              <a:rPr lang="en-US" i="1">
                <a:latin typeface="Arial"/>
                <a:cs typeface="Arial"/>
              </a:rPr>
              <a:t>This can take up to 60 days.</a:t>
            </a:r>
            <a:endParaRPr lang="en-US">
              <a:latin typeface="Arial"/>
              <a:cs typeface="Arial"/>
            </a:endParaRPr>
          </a:p>
          <a:p>
            <a:pPr marL="457200" lvl="1" indent="0">
              <a:buNone/>
            </a:pPr>
            <a:endParaRPr lang="en-US" i="1">
              <a:latin typeface="Arial"/>
              <a:cs typeface="Arial"/>
            </a:endParaRPr>
          </a:p>
          <a:p>
            <a:r>
              <a:rPr lang="en-US" i="1">
                <a:latin typeface="Arial"/>
                <a:cs typeface="Arial"/>
              </a:rPr>
              <a:t>Question: </a:t>
            </a:r>
            <a:r>
              <a:rPr lang="en-US">
                <a:latin typeface="Arial"/>
                <a:cs typeface="Arial"/>
              </a:rPr>
              <a:t>Some repair estimates may exceed the $4,999; Is the homeowner allowed to pay the difference or combine with other programs?</a:t>
            </a:r>
          </a:p>
          <a:p>
            <a:pPr lvl="1"/>
            <a:r>
              <a:rPr lang="en-US" i="1">
                <a:latin typeface="Arial"/>
                <a:cs typeface="Arial"/>
              </a:rPr>
              <a:t>Answer: No, The total job must remain under $4,999.</a:t>
            </a:r>
            <a:endParaRPr lang="en-US">
              <a:latin typeface="Arial"/>
              <a:cs typeface="Arial"/>
            </a:endParaRPr>
          </a:p>
          <a:p>
            <a:endParaRPr lang="en-US"/>
          </a:p>
          <a:p>
            <a:endParaRPr lang="en-US"/>
          </a:p>
        </p:txBody>
      </p:sp>
    </p:spTree>
    <p:extLst>
      <p:ext uri="{BB962C8B-B14F-4D97-AF65-F5344CB8AC3E}">
        <p14:creationId xmlns:p14="http://schemas.microsoft.com/office/powerpoint/2010/main" val="15318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18</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481864"/>
            <a:ext cx="10741490" cy="4749516"/>
          </a:xfrm>
        </p:spPr>
        <p:txBody>
          <a:bodyPr vert="horz" lIns="91440" tIns="45720" rIns="91440" bIns="45720" rtlCol="0" anchor="t">
            <a:normAutofit fontScale="70000" lnSpcReduction="20000"/>
          </a:bodyPr>
          <a:lstStyle/>
          <a:p>
            <a:r>
              <a:rPr lang="en-US">
                <a:latin typeface="Arial"/>
                <a:cs typeface="Arial"/>
              </a:rPr>
              <a:t>Question: Can the nonprofit hire their own inspector to ensure work is completed correctly?</a:t>
            </a:r>
          </a:p>
          <a:p>
            <a:pPr lvl="1"/>
            <a:r>
              <a:rPr lang="en-US" i="1">
                <a:latin typeface="Arial"/>
                <a:cs typeface="Arial"/>
              </a:rPr>
              <a:t>Answer: Yes, the nonprofit can hire staff to oversee construction management.</a:t>
            </a:r>
            <a:endParaRPr lang="en-US">
              <a:latin typeface="Arial"/>
              <a:cs typeface="Arial"/>
            </a:endParaRPr>
          </a:p>
          <a:p>
            <a:pPr marL="457200" lvl="1" indent="0">
              <a:buNone/>
            </a:pPr>
            <a:endParaRPr lang="en-US" i="1">
              <a:latin typeface="Arial"/>
              <a:cs typeface="Arial"/>
            </a:endParaRPr>
          </a:p>
          <a:p>
            <a:r>
              <a:rPr lang="en-US">
                <a:latin typeface="Arial"/>
                <a:cs typeface="Arial"/>
              </a:rPr>
              <a:t>Question: Is a developer fee allowed as part of this program? If not, is there any type of money allowed for administrative cost for administering this program?</a:t>
            </a:r>
          </a:p>
          <a:p>
            <a:pPr lvl="1"/>
            <a:r>
              <a:rPr lang="en-US" i="1">
                <a:latin typeface="Arial"/>
                <a:cs typeface="Arial"/>
              </a:rPr>
              <a:t>Answer: No development is taking place, thus there is no developer fee for this program. Costs associated with directly administering the program can be included in the budget. There are no general administrative funds available. </a:t>
            </a:r>
            <a:endParaRPr lang="en-US"/>
          </a:p>
          <a:p>
            <a:pPr marL="457200" lvl="1" indent="0">
              <a:buNone/>
            </a:pPr>
            <a:endParaRPr lang="en-US" i="1"/>
          </a:p>
          <a:p>
            <a:r>
              <a:rPr lang="en-US">
                <a:latin typeface="Arial"/>
                <a:cs typeface="Arial"/>
              </a:rPr>
              <a:t>Question: How does this work? I know getting contractors to bid on such a small job can be a challenge and getting 3 bids makes this harder.</a:t>
            </a:r>
          </a:p>
          <a:p>
            <a:pPr lvl="1"/>
            <a:r>
              <a:rPr lang="en-US" i="1">
                <a:latin typeface="Arial"/>
                <a:cs typeface="Arial"/>
              </a:rPr>
              <a:t>Answer: receiving at least 3 bids to complete the work or have procured a subrecipient through a competitive process consisting of at least 3 bids</a:t>
            </a:r>
            <a:endParaRPr lang="en-US">
              <a:latin typeface="Arial"/>
              <a:cs typeface="Arial"/>
            </a:endParaRPr>
          </a:p>
          <a:p>
            <a:endParaRPr lang="en-US"/>
          </a:p>
          <a:p>
            <a:endParaRPr lang="en-US"/>
          </a:p>
        </p:txBody>
      </p:sp>
    </p:spTree>
    <p:extLst>
      <p:ext uri="{BB962C8B-B14F-4D97-AF65-F5344CB8AC3E}">
        <p14:creationId xmlns:p14="http://schemas.microsoft.com/office/powerpoint/2010/main" val="236647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19</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481864"/>
            <a:ext cx="10741490" cy="4933872"/>
          </a:xfrm>
        </p:spPr>
        <p:txBody>
          <a:bodyPr vert="horz" lIns="91440" tIns="45720" rIns="91440" bIns="45720" rtlCol="0" anchor="t">
            <a:normAutofit fontScale="85000" lnSpcReduction="20000"/>
          </a:bodyPr>
          <a:lstStyle/>
          <a:p>
            <a:r>
              <a:rPr lang="en-US">
                <a:latin typeface="Arial"/>
                <a:cs typeface="Arial"/>
              </a:rPr>
              <a:t>Question: What type of purchase order is being referred to here?</a:t>
            </a:r>
          </a:p>
          <a:p>
            <a:pPr lvl="1"/>
            <a:r>
              <a:rPr lang="en-US" i="1">
                <a:latin typeface="Arial"/>
                <a:cs typeface="Arial"/>
              </a:rPr>
              <a:t>Answer: This is document telling the contractor to do work on the property that the subrecipient will authorize. </a:t>
            </a:r>
            <a:endParaRPr lang="en-US"/>
          </a:p>
          <a:p>
            <a:pPr lvl="1"/>
            <a:endParaRPr lang="en-US" i="1"/>
          </a:p>
          <a:p>
            <a:r>
              <a:rPr lang="en-US">
                <a:latin typeface="Arial"/>
                <a:cs typeface="Arial"/>
              </a:rPr>
              <a:t>Question: What is considered lack of financial stability for this program? Grants are only up to 5k per household</a:t>
            </a:r>
          </a:p>
          <a:p>
            <a:pPr lvl="1"/>
            <a:r>
              <a:rPr lang="en-US" i="1">
                <a:latin typeface="Arial"/>
                <a:cs typeface="Arial"/>
              </a:rPr>
              <a:t>Answer: Financial Capacity is determined based on work plan and total budget requested and funds available to manage a reimbursable project. </a:t>
            </a:r>
          </a:p>
          <a:p>
            <a:pPr lvl="1"/>
            <a:endParaRPr lang="en-US"/>
          </a:p>
          <a:p>
            <a:pPr lvl="1"/>
            <a:r>
              <a:rPr lang="en-US">
                <a:latin typeface="Arial"/>
                <a:cs typeface="Arial"/>
              </a:rPr>
              <a:t>Question: What is the timeframe for reimbursement?</a:t>
            </a:r>
          </a:p>
          <a:p>
            <a:pPr lvl="1"/>
            <a:r>
              <a:rPr lang="en-US" i="1">
                <a:latin typeface="Arial"/>
                <a:cs typeface="Arial"/>
              </a:rPr>
              <a:t>Answer: about 30 days once all required documentation has been submitted and reviewed by the city. </a:t>
            </a:r>
            <a:endParaRPr lang="en-US"/>
          </a:p>
          <a:p>
            <a:endParaRPr lang="en-US"/>
          </a:p>
          <a:p>
            <a:endParaRPr lang="en-US"/>
          </a:p>
        </p:txBody>
      </p:sp>
    </p:spTree>
    <p:extLst>
      <p:ext uri="{BB962C8B-B14F-4D97-AF65-F5344CB8AC3E}">
        <p14:creationId xmlns:p14="http://schemas.microsoft.com/office/powerpoint/2010/main" val="350493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a:t>Presentation Overview</a:t>
            </a:r>
          </a:p>
          <a:p>
            <a:endParaRPr lang="en-US"/>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a:lstStyle/>
          <a:p>
            <a:r>
              <a:rPr lang="en-US"/>
              <a:t>About</a:t>
            </a:r>
          </a:p>
          <a:p>
            <a:r>
              <a:rPr lang="en-US"/>
              <a:t>NOFA overview</a:t>
            </a:r>
          </a:p>
          <a:p>
            <a:r>
              <a:rPr lang="en-US"/>
              <a:t>Q&amp;A</a:t>
            </a:r>
          </a:p>
        </p:txBody>
      </p:sp>
    </p:spTree>
    <p:extLst>
      <p:ext uri="{BB962C8B-B14F-4D97-AF65-F5344CB8AC3E}">
        <p14:creationId xmlns:p14="http://schemas.microsoft.com/office/powerpoint/2010/main" val="42431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Q&amp;A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20</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a:bodyPr>
          <a:lstStyle/>
          <a:p>
            <a:r>
              <a:rPr lang="en-US"/>
              <a:t>Please email any additional questions to hipp@dallascityhall.com </a:t>
            </a:r>
          </a:p>
          <a:p>
            <a:r>
              <a:rPr lang="en-US"/>
              <a:t>We will post all answers received in the FAQ document posted at </a:t>
            </a:r>
            <a:r>
              <a:rPr lang="en-US">
                <a:hlinkClick r:id="rId2"/>
              </a:rPr>
              <a:t>www.dallashousingpolicy.com</a:t>
            </a:r>
            <a:endParaRPr lang="en-US"/>
          </a:p>
          <a:p>
            <a:endParaRPr lang="en-US"/>
          </a:p>
          <a:p>
            <a:r>
              <a:rPr lang="en-US"/>
              <a:t>What Questions do you have for us today? </a:t>
            </a:r>
          </a:p>
          <a:p>
            <a:endParaRPr lang="en-US"/>
          </a:p>
          <a:p>
            <a:endParaRPr lang="en-US"/>
          </a:p>
        </p:txBody>
      </p:sp>
    </p:spTree>
    <p:extLst>
      <p:ext uri="{BB962C8B-B14F-4D97-AF65-F5344CB8AC3E}">
        <p14:creationId xmlns:p14="http://schemas.microsoft.com/office/powerpoint/2010/main" val="140891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About</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3</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481864"/>
            <a:ext cx="10741490" cy="4776432"/>
          </a:xfrm>
        </p:spPr>
        <p:txBody>
          <a:bodyPr vert="horz" lIns="91440" tIns="45720" rIns="91440" bIns="45720" rtlCol="0" anchor="t">
            <a:normAutofit fontScale="92500" lnSpcReduction="10000"/>
          </a:bodyPr>
          <a:lstStyle/>
          <a:p>
            <a:r>
              <a:rPr lang="en-US">
                <a:latin typeface="Arial"/>
                <a:cs typeface="Arial"/>
              </a:rPr>
              <a:t>The Home Improvement and Preservation Program (HIPP) offers qualified low- and moderate-income  homeowner's different ways to improve their homes for major rehabilitation:</a:t>
            </a:r>
          </a:p>
          <a:p>
            <a:pPr marL="457200" lvl="1" indent="0">
              <a:buNone/>
            </a:pPr>
            <a:endParaRPr lang="en-US" sz="1500">
              <a:latin typeface="Arial"/>
              <a:cs typeface="Arial"/>
            </a:endParaRPr>
          </a:p>
          <a:p>
            <a:pPr lvl="1"/>
            <a:r>
              <a:rPr lang="en-US">
                <a:latin typeface="Arial"/>
                <a:cs typeface="Arial"/>
              </a:rPr>
              <a:t>Forgivable loan available to homeowners needing home rehabilitation</a:t>
            </a:r>
          </a:p>
          <a:p>
            <a:pPr marL="457200" lvl="1" indent="0">
              <a:buNone/>
            </a:pPr>
            <a:endParaRPr lang="en-US" sz="900">
              <a:latin typeface="Arial"/>
              <a:cs typeface="Arial"/>
            </a:endParaRPr>
          </a:p>
          <a:p>
            <a:pPr lvl="1"/>
            <a:r>
              <a:rPr lang="en-US">
                <a:latin typeface="Arial"/>
                <a:cs typeface="Arial"/>
              </a:rPr>
              <a:t>Zero-interest loan available to homeowners needing home reconstruction</a:t>
            </a:r>
          </a:p>
          <a:p>
            <a:pPr marL="457200" lvl="1" indent="0">
              <a:buNone/>
            </a:pPr>
            <a:endParaRPr lang="en-US" sz="900">
              <a:latin typeface="Arial"/>
              <a:cs typeface="Arial"/>
            </a:endParaRPr>
          </a:p>
          <a:p>
            <a:pPr lvl="1"/>
            <a:r>
              <a:rPr lang="en-US">
                <a:latin typeface="Arial"/>
                <a:cs typeface="Arial"/>
              </a:rPr>
              <a:t>Grant to homeowner needing minor repairs administered by a non-profit</a:t>
            </a:r>
          </a:p>
        </p:txBody>
      </p:sp>
    </p:spTree>
    <p:extLst>
      <p:ext uri="{BB962C8B-B14F-4D97-AF65-F5344CB8AC3E}">
        <p14:creationId xmlns:p14="http://schemas.microsoft.com/office/powerpoint/2010/main" val="278146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NOFA – General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4</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lstStyle/>
          <a:p>
            <a:r>
              <a:rPr lang="en-US"/>
              <a:t>Grants to subrecipients (non-profits) to administer the Minor Home Repair Program. </a:t>
            </a:r>
          </a:p>
          <a:p>
            <a:pPr marL="0" indent="0">
              <a:buNone/>
            </a:pPr>
            <a:endParaRPr lang="en-US" sz="1000"/>
          </a:p>
          <a:p>
            <a:pPr lvl="1"/>
            <a:r>
              <a:rPr lang="en-US"/>
              <a:t>Regrant money to homeowners up to $4,999 for minor home repair needs</a:t>
            </a:r>
          </a:p>
          <a:p>
            <a:pPr marL="457200" lvl="1" indent="0">
              <a:buNone/>
            </a:pPr>
            <a:endParaRPr lang="en-US" sz="1000"/>
          </a:p>
          <a:p>
            <a:pPr lvl="1"/>
            <a:r>
              <a:rPr lang="en-US"/>
              <a:t>Grant cannot exceed this amount to a homeowner </a:t>
            </a:r>
          </a:p>
        </p:txBody>
      </p:sp>
    </p:spTree>
    <p:extLst>
      <p:ext uri="{BB962C8B-B14F-4D97-AF65-F5344CB8AC3E}">
        <p14:creationId xmlns:p14="http://schemas.microsoft.com/office/powerpoint/2010/main" val="13013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NOFA - Eligibility for Assistance</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5</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vert="horz" lIns="91440" tIns="45720" rIns="91440" bIns="45720" rtlCol="0" anchor="t">
            <a:normAutofit/>
          </a:bodyPr>
          <a:lstStyle/>
          <a:p>
            <a:r>
              <a:rPr lang="en-US">
                <a:latin typeface="Arial"/>
                <a:cs typeface="Arial"/>
              </a:rPr>
              <a:t>Must live in the City limits of Dallas</a:t>
            </a:r>
            <a:endParaRPr lang="en-US"/>
          </a:p>
          <a:p>
            <a:r>
              <a:rPr lang="en-US">
                <a:latin typeface="Arial"/>
                <a:cs typeface="Arial"/>
              </a:rPr>
              <a:t>Homeownership for at least  6 months</a:t>
            </a:r>
            <a:endParaRPr lang="en-US"/>
          </a:p>
          <a:p>
            <a:r>
              <a:rPr lang="en-US">
                <a:latin typeface="Arial"/>
                <a:cs typeface="Arial"/>
              </a:rPr>
              <a:t>Home must be a detached single-family dwelling </a:t>
            </a:r>
            <a:endParaRPr lang="en-US"/>
          </a:p>
          <a:p>
            <a:r>
              <a:rPr lang="en-US"/>
              <a:t>Household income under 80% AMI </a:t>
            </a:r>
          </a:p>
          <a:p>
            <a:r>
              <a:rPr lang="en-US"/>
              <a:t>Current on Property Taxes or have written plan</a:t>
            </a:r>
          </a:p>
          <a:p>
            <a:r>
              <a:rPr lang="en-US">
                <a:latin typeface="Arial"/>
                <a:cs typeface="Arial"/>
              </a:rPr>
              <a:t>Property must obtain environmental clearance </a:t>
            </a:r>
            <a:endParaRPr lang="en-US"/>
          </a:p>
          <a:p>
            <a:pPr lvl="1"/>
            <a:r>
              <a:rPr lang="en-US"/>
              <a:t> City of Dallas will do this for each applicant ~60 days</a:t>
            </a:r>
          </a:p>
        </p:txBody>
      </p:sp>
      <p:graphicFrame>
        <p:nvGraphicFramePr>
          <p:cNvPr id="6" name="Table 10">
            <a:extLst>
              <a:ext uri="{FF2B5EF4-FFF2-40B4-BE49-F238E27FC236}">
                <a16:creationId xmlns:a16="http://schemas.microsoft.com/office/drawing/2014/main" id="{98F35685-ED91-48ED-9069-EC39B1716A57}"/>
              </a:ext>
            </a:extLst>
          </p:cNvPr>
          <p:cNvGraphicFramePr>
            <a:graphicFrameLocks noGrp="1"/>
          </p:cNvGraphicFramePr>
          <p:nvPr>
            <p:extLst>
              <p:ext uri="{D42A27DB-BD31-4B8C-83A1-F6EECF244321}">
                <p14:modId xmlns:p14="http://schemas.microsoft.com/office/powerpoint/2010/main" val="2786373036"/>
              </p:ext>
            </p:extLst>
          </p:nvPr>
        </p:nvGraphicFramePr>
        <p:xfrm>
          <a:off x="1253612" y="5801032"/>
          <a:ext cx="10202596" cy="1005840"/>
        </p:xfrm>
        <a:graphic>
          <a:graphicData uri="http://schemas.openxmlformats.org/drawingml/2006/table">
            <a:tbl>
              <a:tblPr firstRow="1" bandRow="1">
                <a:tableStyleId>{5C22544A-7EE6-4342-B048-85BDC9FD1C3A}</a:tableStyleId>
              </a:tblPr>
              <a:tblGrid>
                <a:gridCol w="2005804">
                  <a:extLst>
                    <a:ext uri="{9D8B030D-6E8A-4147-A177-3AD203B41FA5}">
                      <a16:colId xmlns:a16="http://schemas.microsoft.com/office/drawing/2014/main" val="415600890"/>
                    </a:ext>
                  </a:extLst>
                </a:gridCol>
                <a:gridCol w="1024599">
                  <a:extLst>
                    <a:ext uri="{9D8B030D-6E8A-4147-A177-3AD203B41FA5}">
                      <a16:colId xmlns:a16="http://schemas.microsoft.com/office/drawing/2014/main" val="3382825017"/>
                    </a:ext>
                  </a:extLst>
                </a:gridCol>
                <a:gridCol w="1024599">
                  <a:extLst>
                    <a:ext uri="{9D8B030D-6E8A-4147-A177-3AD203B41FA5}">
                      <a16:colId xmlns:a16="http://schemas.microsoft.com/office/drawing/2014/main" val="3743951675"/>
                    </a:ext>
                  </a:extLst>
                </a:gridCol>
                <a:gridCol w="1024599">
                  <a:extLst>
                    <a:ext uri="{9D8B030D-6E8A-4147-A177-3AD203B41FA5}">
                      <a16:colId xmlns:a16="http://schemas.microsoft.com/office/drawing/2014/main" val="4233535207"/>
                    </a:ext>
                  </a:extLst>
                </a:gridCol>
                <a:gridCol w="1024599">
                  <a:extLst>
                    <a:ext uri="{9D8B030D-6E8A-4147-A177-3AD203B41FA5}">
                      <a16:colId xmlns:a16="http://schemas.microsoft.com/office/drawing/2014/main" val="900050385"/>
                    </a:ext>
                  </a:extLst>
                </a:gridCol>
                <a:gridCol w="1024599">
                  <a:extLst>
                    <a:ext uri="{9D8B030D-6E8A-4147-A177-3AD203B41FA5}">
                      <a16:colId xmlns:a16="http://schemas.microsoft.com/office/drawing/2014/main" val="218015963"/>
                    </a:ext>
                  </a:extLst>
                </a:gridCol>
                <a:gridCol w="1024599">
                  <a:extLst>
                    <a:ext uri="{9D8B030D-6E8A-4147-A177-3AD203B41FA5}">
                      <a16:colId xmlns:a16="http://schemas.microsoft.com/office/drawing/2014/main" val="231017474"/>
                    </a:ext>
                  </a:extLst>
                </a:gridCol>
                <a:gridCol w="1024599">
                  <a:extLst>
                    <a:ext uri="{9D8B030D-6E8A-4147-A177-3AD203B41FA5}">
                      <a16:colId xmlns:a16="http://schemas.microsoft.com/office/drawing/2014/main" val="1130991823"/>
                    </a:ext>
                  </a:extLst>
                </a:gridCol>
                <a:gridCol w="1024599">
                  <a:extLst>
                    <a:ext uri="{9D8B030D-6E8A-4147-A177-3AD203B41FA5}">
                      <a16:colId xmlns:a16="http://schemas.microsoft.com/office/drawing/2014/main" val="1011997279"/>
                    </a:ext>
                  </a:extLst>
                </a:gridCol>
              </a:tblGrid>
              <a:tr h="487299">
                <a:tc>
                  <a:txBody>
                    <a:bodyPr/>
                    <a:lstStyle/>
                    <a:p>
                      <a:r>
                        <a:rPr lang="en-US">
                          <a:solidFill>
                            <a:srgbClr val="FFFFFF"/>
                          </a:solidFill>
                          <a:latin typeface="Calibri" panose="020F0502020204030204" pitchFamily="34" charset="0"/>
                        </a:rPr>
                        <a:t>#of Persons in the Household </a:t>
                      </a:r>
                      <a:endParaRPr lang="en-US">
                        <a:solidFill>
                          <a:srgbClr val="FFFFFF"/>
                        </a:solidFill>
                      </a:endParaRPr>
                    </a:p>
                  </a:txBody>
                  <a:tcPr/>
                </a:tc>
                <a:tc>
                  <a:txBody>
                    <a:bodyPr/>
                    <a:lstStyle/>
                    <a:p>
                      <a:pPr algn="ctr"/>
                      <a:r>
                        <a:rPr lang="en-US"/>
                        <a:t>1</a:t>
                      </a:r>
                    </a:p>
                  </a:txBody>
                  <a:tcPr/>
                </a:tc>
                <a:tc>
                  <a:txBody>
                    <a:bodyPr/>
                    <a:lstStyle/>
                    <a:p>
                      <a:pPr algn="ctr"/>
                      <a:r>
                        <a:rPr lang="en-US"/>
                        <a:t>2</a:t>
                      </a:r>
                    </a:p>
                  </a:txBody>
                  <a:tcPr/>
                </a:tc>
                <a:tc>
                  <a:txBody>
                    <a:bodyPr/>
                    <a:lstStyle/>
                    <a:p>
                      <a:pPr algn="ctr"/>
                      <a:r>
                        <a:rPr lang="en-US"/>
                        <a:t>3</a:t>
                      </a:r>
                    </a:p>
                  </a:txBody>
                  <a:tcPr/>
                </a:tc>
                <a:tc>
                  <a:txBody>
                    <a:bodyPr/>
                    <a:lstStyle/>
                    <a:p>
                      <a:pPr algn="ctr"/>
                      <a:r>
                        <a:rPr lang="en-US"/>
                        <a:t>4</a:t>
                      </a:r>
                    </a:p>
                  </a:txBody>
                  <a:tcPr/>
                </a:tc>
                <a:tc>
                  <a:txBody>
                    <a:bodyPr/>
                    <a:lstStyle/>
                    <a:p>
                      <a:pPr algn="ctr"/>
                      <a:r>
                        <a:rPr lang="en-US"/>
                        <a:t>5</a:t>
                      </a:r>
                    </a:p>
                  </a:txBody>
                  <a:tcPr/>
                </a:tc>
                <a:tc>
                  <a:txBody>
                    <a:bodyPr/>
                    <a:lstStyle/>
                    <a:p>
                      <a:pPr algn="ctr"/>
                      <a:r>
                        <a:rPr lang="en-US"/>
                        <a:t>6</a:t>
                      </a:r>
                    </a:p>
                  </a:txBody>
                  <a:tcPr/>
                </a:tc>
                <a:tc>
                  <a:txBody>
                    <a:bodyPr/>
                    <a:lstStyle/>
                    <a:p>
                      <a:pPr algn="ctr"/>
                      <a:r>
                        <a:rPr lang="en-US"/>
                        <a:t>7</a:t>
                      </a:r>
                    </a:p>
                  </a:txBody>
                  <a:tcPr/>
                </a:tc>
                <a:tc>
                  <a:txBody>
                    <a:bodyPr/>
                    <a:lstStyle/>
                    <a:p>
                      <a:pPr algn="ctr"/>
                      <a:r>
                        <a:rPr lang="en-US"/>
                        <a:t>8</a:t>
                      </a:r>
                    </a:p>
                  </a:txBody>
                  <a:tcPr/>
                </a:tc>
                <a:extLst>
                  <a:ext uri="{0D108BD9-81ED-4DB2-BD59-A6C34878D82A}">
                    <a16:rowId xmlns:a16="http://schemas.microsoft.com/office/drawing/2014/main" val="2604462597"/>
                  </a:ext>
                </a:extLst>
              </a:tr>
              <a:tr h="286647">
                <a:tc>
                  <a:txBody>
                    <a:bodyPr/>
                    <a:lstStyle/>
                    <a:p>
                      <a:r>
                        <a:rPr lang="en-US">
                          <a:solidFill>
                            <a:srgbClr val="211D1E"/>
                          </a:solidFill>
                          <a:latin typeface="Calibri"/>
                        </a:rPr>
                        <a:t>Income</a:t>
                      </a:r>
                      <a:endParaRPr lang="en-US">
                        <a:latin typeface="Calibri"/>
                      </a:endParaRPr>
                    </a:p>
                  </a:txBody>
                  <a:tcPr/>
                </a:tc>
                <a:tc>
                  <a:txBody>
                    <a:bodyPr/>
                    <a:lstStyle/>
                    <a:p>
                      <a:pPr algn="ctr"/>
                      <a:r>
                        <a:rPr lang="en-US" sz="1800">
                          <a:solidFill>
                            <a:srgbClr val="211D1E"/>
                          </a:solidFill>
                          <a:latin typeface="Calibri"/>
                        </a:rPr>
                        <a:t>$49,850 </a:t>
                      </a:r>
                      <a:endParaRPr lang="en-US"/>
                    </a:p>
                  </a:txBody>
                  <a:tcPr/>
                </a:tc>
                <a:tc>
                  <a:txBody>
                    <a:bodyPr/>
                    <a:lstStyle/>
                    <a:p>
                      <a:pPr algn="ctr"/>
                      <a:r>
                        <a:rPr lang="en-US" sz="1800">
                          <a:solidFill>
                            <a:srgbClr val="211D1E"/>
                          </a:solidFill>
                          <a:latin typeface="Calibri"/>
                        </a:rPr>
                        <a:t>$57,000 </a:t>
                      </a:r>
                      <a:endParaRPr lang="en-US"/>
                    </a:p>
                  </a:txBody>
                  <a:tcPr/>
                </a:tc>
                <a:tc>
                  <a:txBody>
                    <a:bodyPr/>
                    <a:lstStyle/>
                    <a:p>
                      <a:pPr algn="ctr"/>
                      <a:r>
                        <a:rPr lang="en-US" sz="1800">
                          <a:solidFill>
                            <a:srgbClr val="211D1E"/>
                          </a:solidFill>
                          <a:latin typeface="Calibri"/>
                        </a:rPr>
                        <a:t>$64,100 </a:t>
                      </a:r>
                      <a:endParaRPr lang="en-US"/>
                    </a:p>
                  </a:txBody>
                  <a:tcPr/>
                </a:tc>
                <a:tc>
                  <a:txBody>
                    <a:bodyPr/>
                    <a:lstStyle/>
                    <a:p>
                      <a:pPr algn="ctr"/>
                      <a:r>
                        <a:rPr lang="en-US" sz="1800">
                          <a:solidFill>
                            <a:srgbClr val="211D1E"/>
                          </a:solidFill>
                          <a:latin typeface="Calibri"/>
                        </a:rPr>
                        <a:t>$71,200 </a:t>
                      </a:r>
                      <a:endParaRPr lang="en-US"/>
                    </a:p>
                  </a:txBody>
                  <a:tcPr/>
                </a:tc>
                <a:tc>
                  <a:txBody>
                    <a:bodyPr/>
                    <a:lstStyle/>
                    <a:p>
                      <a:pPr algn="ctr"/>
                      <a:r>
                        <a:rPr lang="en-US" sz="1800">
                          <a:solidFill>
                            <a:srgbClr val="211D1E"/>
                          </a:solidFill>
                          <a:latin typeface="Calibri"/>
                        </a:rPr>
                        <a:t>$76,900 </a:t>
                      </a:r>
                      <a:endParaRPr lang="en-US"/>
                    </a:p>
                  </a:txBody>
                  <a:tcPr/>
                </a:tc>
                <a:tc>
                  <a:txBody>
                    <a:bodyPr/>
                    <a:lstStyle/>
                    <a:p>
                      <a:pPr algn="ctr"/>
                      <a:r>
                        <a:rPr lang="en-US" sz="1800">
                          <a:solidFill>
                            <a:srgbClr val="211D1E"/>
                          </a:solidFill>
                          <a:latin typeface="Calibri"/>
                        </a:rPr>
                        <a:t>$82,600 </a:t>
                      </a:r>
                      <a:endParaRPr lang="en-US"/>
                    </a:p>
                  </a:txBody>
                  <a:tcPr/>
                </a:tc>
                <a:tc>
                  <a:txBody>
                    <a:bodyPr/>
                    <a:lstStyle/>
                    <a:p>
                      <a:pPr algn="ctr"/>
                      <a:r>
                        <a:rPr lang="en-US" sz="1800">
                          <a:solidFill>
                            <a:srgbClr val="211D1E"/>
                          </a:solidFill>
                          <a:latin typeface="Calibri"/>
                        </a:rPr>
                        <a:t>$88,300 </a:t>
                      </a:r>
                      <a:endParaRPr lang="en-US"/>
                    </a:p>
                  </a:txBody>
                  <a:tcPr/>
                </a:tc>
                <a:tc>
                  <a:txBody>
                    <a:bodyPr/>
                    <a:lstStyle/>
                    <a:p>
                      <a:pPr algn="ctr"/>
                      <a:r>
                        <a:rPr lang="en-US" sz="1800">
                          <a:solidFill>
                            <a:srgbClr val="211D1E"/>
                          </a:solidFill>
                          <a:latin typeface="Calibri" panose="020F0502020204030204" pitchFamily="34" charset="0"/>
                        </a:rPr>
                        <a:t>$94,000</a:t>
                      </a:r>
                      <a:endParaRPr lang="en-US"/>
                    </a:p>
                  </a:txBody>
                  <a:tcPr/>
                </a:tc>
                <a:extLst>
                  <a:ext uri="{0D108BD9-81ED-4DB2-BD59-A6C34878D82A}">
                    <a16:rowId xmlns:a16="http://schemas.microsoft.com/office/drawing/2014/main" val="2695734755"/>
                  </a:ext>
                </a:extLst>
              </a:tr>
            </a:tbl>
          </a:graphicData>
        </a:graphic>
      </p:graphicFrame>
    </p:spTree>
    <p:extLst>
      <p:ext uri="{BB962C8B-B14F-4D97-AF65-F5344CB8AC3E}">
        <p14:creationId xmlns:p14="http://schemas.microsoft.com/office/powerpoint/2010/main" val="76682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normAutofit fontScale="70000" lnSpcReduction="20000"/>
          </a:bodyPr>
          <a:lstStyle/>
          <a:p>
            <a:r>
              <a:rPr lang="en-US"/>
              <a:t>NOFA - Required Documents from Homeowners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6</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fontScale="85000" lnSpcReduction="20000"/>
          </a:bodyPr>
          <a:lstStyle/>
          <a:p>
            <a:r>
              <a:rPr lang="en-US"/>
              <a:t>Application form fully filled-out and submitted </a:t>
            </a:r>
          </a:p>
          <a:p>
            <a:r>
              <a:rPr lang="en-US"/>
              <a:t>Current Mortgage Statement (copy – if relevant) </a:t>
            </a:r>
          </a:p>
          <a:p>
            <a:r>
              <a:rPr lang="en-US"/>
              <a:t>Property deed </a:t>
            </a:r>
          </a:p>
          <a:p>
            <a:r>
              <a:rPr lang="en-US"/>
              <a:t>Income</a:t>
            </a:r>
          </a:p>
          <a:p>
            <a:pPr lvl="1"/>
            <a:r>
              <a:rPr lang="en-US"/>
              <a:t>One (1) months of most recent paycheck stubs (all wage earners)</a:t>
            </a:r>
          </a:p>
          <a:p>
            <a:pPr lvl="1"/>
            <a:r>
              <a:rPr lang="en-US"/>
              <a:t>Current Social Security and/or Supplemental Security Income </a:t>
            </a:r>
          </a:p>
          <a:p>
            <a:pPr lvl="1"/>
            <a:r>
              <a:rPr lang="en-US"/>
              <a:t>Annuity/Pension</a:t>
            </a:r>
          </a:p>
          <a:p>
            <a:pPr lvl="1"/>
            <a:r>
              <a:rPr lang="en-US"/>
              <a:t>Court ordered child support statement (if applicable)</a:t>
            </a:r>
          </a:p>
          <a:p>
            <a:pPr lvl="1"/>
            <a:r>
              <a:rPr lang="en-US"/>
              <a:t>Copy of (1) month current checking/savings bank statements </a:t>
            </a:r>
          </a:p>
          <a:p>
            <a:pPr lvl="1"/>
            <a:r>
              <a:rPr lang="en-US"/>
              <a:t>Unemployment </a:t>
            </a:r>
          </a:p>
          <a:p>
            <a:endParaRPr lang="en-US"/>
          </a:p>
        </p:txBody>
      </p:sp>
    </p:spTree>
    <p:extLst>
      <p:ext uri="{BB962C8B-B14F-4D97-AF65-F5344CB8AC3E}">
        <p14:creationId xmlns:p14="http://schemas.microsoft.com/office/powerpoint/2010/main" val="411092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NOFA - Additional Documents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7</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vert="horz" lIns="91440" tIns="45720" rIns="91440" bIns="45720" rtlCol="0" anchor="t">
            <a:normAutofit/>
          </a:bodyPr>
          <a:lstStyle/>
          <a:p>
            <a:pPr marL="342900" indent="-342900"/>
            <a:r>
              <a:rPr lang="en-US">
                <a:latin typeface="Calibri"/>
                <a:cs typeface="Calibri"/>
              </a:rPr>
              <a:t>Birth certificate of all minor children (and permanent resident card or naturalization cert, if applicable) </a:t>
            </a:r>
          </a:p>
          <a:p>
            <a:pPr marL="0" indent="0">
              <a:buNone/>
            </a:pPr>
            <a:endParaRPr lang="en-US" sz="300"/>
          </a:p>
          <a:p>
            <a:pPr marL="342900" indent="-342900">
              <a:lnSpc>
                <a:spcPct val="100000"/>
              </a:lnSpc>
              <a:spcBef>
                <a:spcPts val="0"/>
              </a:spcBef>
              <a:buFont typeface="Arial,Sans-Serif" panose="020B0604020202020204" pitchFamily="34" charset="0"/>
              <a:buChar char="•"/>
            </a:pPr>
            <a:r>
              <a:rPr lang="en-US">
                <a:latin typeface="Calibri"/>
                <a:cs typeface="Calibri"/>
              </a:rPr>
              <a:t>Divorce decree or death certificate (if applicable) </a:t>
            </a:r>
            <a:endParaRPr lang="en-US">
              <a:cs typeface="Calibri"/>
            </a:endParaRPr>
          </a:p>
          <a:p>
            <a:pPr marL="342900" indent="-342900">
              <a:lnSpc>
                <a:spcPct val="100000"/>
              </a:lnSpc>
              <a:spcBef>
                <a:spcPts val="0"/>
              </a:spcBef>
              <a:buFont typeface="Arial,Sans-Serif" panose="020B0604020202020204" pitchFamily="34" charset="0"/>
              <a:buChar char="•"/>
            </a:pPr>
            <a:r>
              <a:rPr lang="en-US">
                <a:latin typeface="Calibri"/>
                <a:cs typeface="Calibri"/>
              </a:rPr>
              <a:t>School Registration( for children attending college) </a:t>
            </a:r>
          </a:p>
          <a:p>
            <a:pPr marL="342900" indent="-342900">
              <a:lnSpc>
                <a:spcPct val="100000"/>
              </a:lnSpc>
              <a:spcBef>
                <a:spcPts val="0"/>
              </a:spcBef>
              <a:buFont typeface="Arial,Sans-Serif" panose="020B0604020202020204" pitchFamily="34" charset="0"/>
              <a:buChar char="•"/>
            </a:pPr>
            <a:r>
              <a:rPr lang="en-US">
                <a:latin typeface="Calibri"/>
                <a:cs typeface="Calibri"/>
              </a:rPr>
              <a:t>Other Income </a:t>
            </a:r>
          </a:p>
          <a:p>
            <a:endParaRPr lang="en-US"/>
          </a:p>
        </p:txBody>
      </p:sp>
    </p:spTree>
    <p:extLst>
      <p:ext uri="{BB962C8B-B14F-4D97-AF65-F5344CB8AC3E}">
        <p14:creationId xmlns:p14="http://schemas.microsoft.com/office/powerpoint/2010/main" val="71646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NOFA – Eligible Repairs</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8</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481864"/>
            <a:ext cx="10741490" cy="4666387"/>
          </a:xfrm>
        </p:spPr>
        <p:txBody>
          <a:bodyPr>
            <a:normAutofit fontScale="47500" lnSpcReduction="20000"/>
          </a:bodyPr>
          <a:lstStyle/>
          <a:p>
            <a:r>
              <a:rPr lang="en-US"/>
              <a:t>Roofing repair or replacement </a:t>
            </a:r>
          </a:p>
          <a:p>
            <a:r>
              <a:rPr lang="en-US"/>
              <a:t>Ceiling and baseboard holes repair </a:t>
            </a:r>
          </a:p>
          <a:p>
            <a:r>
              <a:rPr lang="en-US"/>
              <a:t>Exterior entry doors replacement or repair, including handles and locks </a:t>
            </a:r>
          </a:p>
          <a:p>
            <a:r>
              <a:rPr lang="en-US"/>
              <a:t>Exterior windows (for broken windows) replacement or repair </a:t>
            </a:r>
          </a:p>
          <a:p>
            <a:r>
              <a:rPr lang="en-US"/>
              <a:t>Accessibility repairs and installation such as ramps, handrails or repairing walkways </a:t>
            </a:r>
          </a:p>
          <a:p>
            <a:r>
              <a:rPr lang="en-US"/>
              <a:t>Water heater replacement or repair </a:t>
            </a:r>
          </a:p>
          <a:p>
            <a:r>
              <a:rPr lang="en-US"/>
              <a:t>Heating /cooling central air system repair, or installation of wall heaters  </a:t>
            </a:r>
          </a:p>
          <a:p>
            <a:r>
              <a:rPr lang="en-US"/>
              <a:t>Plumbing, water and sewer pipes, kitchen and bath fixtures repair/replacement </a:t>
            </a:r>
          </a:p>
          <a:p>
            <a:r>
              <a:rPr lang="en-US"/>
              <a:t>Electrical repair/replacement of plugs, breakers, panels, or wiring </a:t>
            </a:r>
          </a:p>
          <a:p>
            <a:r>
              <a:rPr lang="en-US"/>
              <a:t>Gas pipe repair/replacement and gas testing </a:t>
            </a:r>
          </a:p>
          <a:p>
            <a:r>
              <a:rPr lang="en-US"/>
              <a:t>Floor repair </a:t>
            </a:r>
          </a:p>
          <a:p>
            <a:r>
              <a:rPr lang="en-US"/>
              <a:t>Installation of smoke, fire and CO2 detectors </a:t>
            </a:r>
          </a:p>
          <a:p>
            <a:r>
              <a:rPr lang="en-US"/>
              <a:t>Interior and exterior repairs as needed </a:t>
            </a:r>
          </a:p>
          <a:p>
            <a:r>
              <a:rPr lang="en-US"/>
              <a:t>Any item determined eligible by the Director of the Department of Housing &amp; Neighborhood Revitalization </a:t>
            </a:r>
          </a:p>
          <a:p>
            <a:endParaRPr lang="en-US"/>
          </a:p>
        </p:txBody>
      </p:sp>
    </p:spTree>
    <p:extLst>
      <p:ext uri="{BB962C8B-B14F-4D97-AF65-F5344CB8AC3E}">
        <p14:creationId xmlns:p14="http://schemas.microsoft.com/office/powerpoint/2010/main" val="264561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a:t>NOFA – City Responsibility </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9</a:t>
            </a:fld>
            <a:endParaRPr lang="en-US"/>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p:txBody>
          <a:bodyPr>
            <a:normAutofit fontScale="77500" lnSpcReduction="20000"/>
          </a:bodyPr>
          <a:lstStyle/>
          <a:p>
            <a:r>
              <a:rPr lang="en-US"/>
              <a:t>Marketing the Program in conjunction with the Subrecipient, </a:t>
            </a:r>
          </a:p>
          <a:p>
            <a:r>
              <a:rPr lang="en-US"/>
              <a:t>Conducting the environmental reviews for each property prior to repair work being conducted</a:t>
            </a:r>
          </a:p>
          <a:p>
            <a:r>
              <a:rPr lang="en-US"/>
              <a:t>Conducting randomized inspections of properties where repairs are scheduled to begin, underway and/or completed </a:t>
            </a:r>
          </a:p>
          <a:p>
            <a:r>
              <a:rPr lang="en-US"/>
              <a:t>Making payments to the Subrecipient(s) for work completed </a:t>
            </a:r>
          </a:p>
          <a:p>
            <a:r>
              <a:rPr lang="en-US"/>
              <a:t>Training on the program including part 5 income determination, monitoring the programmatic and financial components of the Program and troubleshooting as needed </a:t>
            </a:r>
          </a:p>
          <a:p>
            <a:endParaRPr lang="en-US"/>
          </a:p>
        </p:txBody>
      </p:sp>
    </p:spTree>
    <p:extLst>
      <p:ext uri="{BB962C8B-B14F-4D97-AF65-F5344CB8AC3E}">
        <p14:creationId xmlns:p14="http://schemas.microsoft.com/office/powerpoint/2010/main" val="1166367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45948DD2898846A2B6233E03DEF29A" ma:contentTypeVersion="1" ma:contentTypeDescription="Create a new document." ma:contentTypeScope="" ma:versionID="14058ed0c8a32e5af0b2133002944ab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E1166A-98C0-40BE-BB83-E6F19744DF56}"/>
</file>

<file path=customXml/itemProps2.xml><?xml version="1.0" encoding="utf-8"?>
<ds:datastoreItem xmlns:ds="http://schemas.openxmlformats.org/officeDocument/2006/customXml" ds:itemID="{4B5CE104-196E-4498-B264-64DD5F7EBEF7}">
  <ds:schemaRefs>
    <ds:schemaRef ds:uri="http://schemas.microsoft.com/sharepoint/v3/contenttype/forms"/>
  </ds:schemaRefs>
</ds:datastoreItem>
</file>

<file path=customXml/itemProps3.xml><?xml version="1.0" encoding="utf-8"?>
<ds:datastoreItem xmlns:ds="http://schemas.openxmlformats.org/officeDocument/2006/customXml" ds:itemID="{D5442019-0B64-4B45-8DB8-00110255F0FF}">
  <ds:schemaRefs>
    <ds:schemaRef ds:uri="1f20a550-d216-4203-b721-29b4e7fcba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Baur, Julie</dc:creator>
  <cp:revision>1</cp:revision>
  <cp:lastPrinted>2019-08-15T20:07:05Z</cp:lastPrinted>
  <dcterms:created xsi:type="dcterms:W3CDTF">2019-08-15T19:06:22Z</dcterms:created>
  <dcterms:modified xsi:type="dcterms:W3CDTF">2022-01-06T16:07:27Z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0x0101005745948DD2898846A2B6233E03DEF29A</vt:lpwstr>
  </property>
</Properties>
</file>