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E1A1E-0D05-4A1A-8794-FC351B429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049C7E-7084-4E86-ACAE-013B0A390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304F5-06DE-4274-8FAC-EFCA4AE6D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24A1B-4F64-4411-8B92-A9224825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0747A-467F-46C8-9284-C3D04E39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2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D5E5-4CFC-468A-857C-5C610C3A2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0F834-C9DF-4387-AE3C-66932A65E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69721-8F60-49C3-ACBA-D705A6C9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C9012-26E6-4FE3-A214-B965DA72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E4D1B-496B-404A-8FC9-98F994EB1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4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0E8195-A622-47B8-8EC7-F20D719EE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9075F-43A3-48A8-B45D-3FBE7F2C6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27189-4684-414D-981D-061D1BF7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2B05B-0357-4BA8-9D25-D4FF7AB00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11F30-8470-476E-96C2-7C6153F2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2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BA42-6ABF-44FF-B1C1-083D6B57C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5BE0C-ED4C-4EE7-82A5-9C7DCE8C8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7AAF-6613-417D-AF41-292E108C8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41D4D-1BF4-45AF-B38B-09547C6E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DADD0-2B5A-4FA1-84DC-9C813E93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B50FD-1A44-4D84-ABF8-93E74E4F7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8CE4D-C9F6-4512-8509-3BC4D53E4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80424-E9C6-4D4D-B53E-3AFE0BBF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0C2E4-C351-446A-A494-3275201C0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02163-07B0-4E02-8A01-BE87598D4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3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7FCEF-72CD-46C2-BCBA-67E501692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8F828-3286-4180-B709-677F3685E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A2290-5D3E-48A8-8899-5E96070F8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EB50E-6731-43EC-948E-C18293934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FBB9B-3CA5-46BA-81E2-031920EF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618A4-DAF0-426D-AEC4-DE1DECA4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7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B30A-3696-4026-A345-96ECE54D6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67768-F40C-48BC-BDB9-CF986D80D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D58827-374C-4049-B090-F097788A8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A89473-F888-4459-A683-86ED7CB2D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B0A29-5263-4F9B-8943-EA6C4CD05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21E06-C00B-4C73-8B16-76DE99DE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C2D5AE-BECD-47C2-B738-3352579F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7569F1-7D7C-40EB-8329-732B9CCF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2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07E0-E90E-4188-A81C-272F2160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C91DE-12F4-40D0-9C89-0B67B96E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4F8E4E-1846-4139-9BC9-EFB32A6B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C09364-91AB-4907-95F0-5FB2A49BB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0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0A36CE-CA2C-437E-B95F-3CE5A91CC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F5C325-0793-442A-85A0-9CF00C7A3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D2A87-600F-4A91-B313-C21F8B89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0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28D-99EE-4B90-944E-530B4303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4ABEC-A60E-4359-AC1D-F59CAE4AF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1E1A0-CDBE-4C47-982C-C601FDBE5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61F80-50B2-4714-A2E4-F96DF8D3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45826-5E57-4A89-90E0-F999582B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63AA1-95A3-4828-9F5E-B41989CDF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6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DB06A-89CE-4D44-9D76-DCD4C8996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5C9F1-9C68-45AB-A244-17EC027E7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D8C8A-D39C-4266-92AE-888B76DB3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294EA-B291-423F-9512-15F2653CA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231B-899E-4D9E-BB1B-68F5433E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80D28-9303-48DC-9DBE-CFD91AC1A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8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4439C-C290-4F7F-A9BB-1801DC85C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970E1-0801-4F32-950C-EEB38D028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240A6-6014-4659-8D15-C729CB680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0F0D2-DAD0-49AF-835D-E3AB0876DABF}" type="datetimeFigureOut">
              <a:rPr lang="en-US" smtClean="0"/>
              <a:t>8/7/2019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0BDDF-DE28-46ED-92E5-44BBFF837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72C91-A184-4C92-8145-E3132EFD1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C10E7-28B6-42D5-A476-1F8201AF9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7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C76D820-E4AA-4ADE-B222-8198F3EBB418}"/>
              </a:ext>
            </a:extLst>
          </p:cNvPr>
          <p:cNvSpPr txBox="1"/>
          <p:nvPr/>
        </p:nvSpPr>
        <p:spPr>
          <a:xfrm>
            <a:off x="372139" y="1467294"/>
            <a:ext cx="80382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F02FF6-12EB-4CB7-9F06-A2A928488E79}"/>
              </a:ext>
            </a:extLst>
          </p:cNvPr>
          <p:cNvSpPr txBox="1"/>
          <p:nvPr/>
        </p:nvSpPr>
        <p:spPr>
          <a:xfrm>
            <a:off x="372138" y="2332075"/>
            <a:ext cx="8038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860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E2011C-BDCA-40DA-A129-269D4B99AF96}"/>
              </a:ext>
            </a:extLst>
          </p:cNvPr>
          <p:cNvSpPr txBox="1"/>
          <p:nvPr/>
        </p:nvSpPr>
        <p:spPr>
          <a:xfrm>
            <a:off x="649705" y="517358"/>
            <a:ext cx="1094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3F88"/>
                </a:solidFill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472838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2E415505445EEB4B85B6B4FDF3D2A03D" ma:contentTypeVersion="1" ma:contentTypeDescription="Upload an image." ma:contentTypeScope="" ma:versionID="036821341f44a0f3d2101e7e6cb6d03a">
  <xsd:schema xmlns:xsd="http://www.w3.org/2001/XMLSchema" xmlns:xs="http://www.w3.org/2001/XMLSchema" xmlns:p="http://schemas.microsoft.com/office/2006/metadata/properties" xmlns:ns1="http://schemas.microsoft.com/sharepoint/v3" xmlns:ns2="8C1E1085-A3EF-4D64-A7B3-50E9ADC224C6" xmlns:ns3="http://schemas.microsoft.com/sharepoint/v3/fields" targetNamespace="http://schemas.microsoft.com/office/2006/metadata/properties" ma:root="true" ma:fieldsID="7a959a2704f7f9a72f805894726350a8" ns1:_="" ns2:_="" ns3:_="">
    <xsd:import namespace="http://schemas.microsoft.com/sharepoint/v3"/>
    <xsd:import namespace="8C1E1085-A3EF-4D64-A7B3-50E9ADC224C6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E1085-A3EF-4D64-A7B3-50E9ADC224C6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2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8C1E1085-A3EF-4D64-A7B3-50E9ADC224C6" xsi:nil="true"/>
  </documentManagement>
</p:properties>
</file>

<file path=customXml/itemProps1.xml><?xml version="1.0" encoding="utf-8"?>
<ds:datastoreItem xmlns:ds="http://schemas.openxmlformats.org/officeDocument/2006/customXml" ds:itemID="{54361ADE-04AC-4518-BC83-26CB0162D5C1}"/>
</file>

<file path=customXml/itemProps2.xml><?xml version="1.0" encoding="utf-8"?>
<ds:datastoreItem xmlns:ds="http://schemas.openxmlformats.org/officeDocument/2006/customXml" ds:itemID="{E7EE79AB-4093-447D-BFDE-F78B24C35839}"/>
</file>

<file path=customXml/itemProps3.xml><?xml version="1.0" encoding="utf-8"?>
<ds:datastoreItem xmlns:ds="http://schemas.openxmlformats.org/officeDocument/2006/customXml" ds:itemID="{2D3674E0-4AA0-4089-8314-AD59505004B3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Gonzales, Rueben</dc:creator>
  <cp:lastModifiedBy>Gonzales, Rueben</cp:lastModifiedBy>
  <cp:revision>7</cp:revision>
  <dcterms:created xsi:type="dcterms:W3CDTF">2019-07-29T21:23:42Z</dcterms:created>
  <dcterms:modified xsi:type="dcterms:W3CDTF">2019-08-07T18:33:50Z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0x0101009148F5A04DDD49CBA7127AADA5FB792B00AADE34325A8B49CDA8BB4DB53328F214002E415505445EEB4B85B6B4FDF3D2A03D</vt:lpwstr>
  </property>
</Properties>
</file>