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F694F-F90A-4998-B3C5-20FFF76D5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65B97-99AB-42DC-9CF8-538F0AB67A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C8DA3-068D-4D73-8E00-864CF355B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6B9DB-5F80-403D-AAB5-90A6049D7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003D9-C6DA-4971-B647-6A51D43B7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62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0110E-F123-4C76-B2B3-106DF63C1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61DC64-895D-41E9-96FD-B7872BE2B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BAC78-AF01-4176-9687-B6A99E37D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79166-0B4F-436B-BE30-CFE1EA0E6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3FC8D-FCAF-4751-A9F8-56CBC6B3B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23A6B-CB87-4B3C-904F-0DF7ABCB3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C1870-CD75-41E4-B4C1-FD3733E5C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2CB59-ED87-48C0-B4F6-2973B4D4E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D5D11-7620-4DAB-A35F-46F03A4A5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A83FB-55E3-4AA3-A151-FC5D5F5F2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0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B982-2A3A-4772-8FA7-AC61E535D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B91F7-58B9-4BBC-B8C1-60C8CCFEE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B695-FF75-4C3D-BE54-2A0C2989A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75C25-3A02-43B8-8F00-70ADAF572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F6978-5A34-4676-9A2B-782C1809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7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AC080-B23A-4177-89D5-949F9E083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BBDD5-7009-42CA-BDDD-76A0F6037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9A3AD-7EC3-4E5D-8FDF-F26B04D4B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52B89-E6E7-414F-8592-CD82757EE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044F7-1959-420E-8AAB-FEEAA1A71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5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2E586-854A-4F6B-8BF2-2433D5C80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4C045-9A01-4DC6-8FC0-8E8600185B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EB570A-4568-4A5D-B5AD-2D9E3B7E6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8E279-00F5-4878-ACEF-75A153BB6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790D24-AA86-49C0-841F-0FA27078C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C7B7E-A1FA-46C3-B940-FB82CA85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1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4AD7E-465A-413C-AC61-50DA0A579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EE060-6CC3-4323-8403-4851FA95A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AE386-F1F5-4B41-97A7-682A73FAF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CE72F-4A79-4E43-9D32-913702C44E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81FD96-5A84-4B79-99D9-C16634869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6714E-28D0-43F7-A193-4C37F6545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B94EC4-8258-4EA9-B69C-784807B2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DB903B-A24B-4201-B83B-3BC823167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5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3037F-D0C3-49E0-875B-0BE793C34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A0512B-C44C-408D-859C-8820A0EF2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AB9E2A-93EE-4D3F-B5E8-DD693AD36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D52EB2-DE2B-42AD-94D3-4C423021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9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7543FF-4201-4C29-8C65-868903D6E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18DCD3-0483-45CE-B8A5-E850CB1E9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402AC-4FC7-4CFE-B66E-7EC1E2245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7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8D5A0-7B7C-4B91-B0CF-DB4215CF0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0CE7A-E792-464B-B8A7-EFE51A13F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0C13A-D57A-4DF7-A943-2D8F0CD2A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595871-EC50-4679-9D35-D2260DADD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393EB3-AA23-4D3C-B46C-B861DF116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753AD-D618-4E6F-8B88-8A64367F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8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DB450-CBE4-41BF-86DD-73624A8F9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B8A803-A7B0-4F87-AD6B-820056A01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40A3E3-68F5-4CD5-9806-188D6F45D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1FB55B-9294-4749-9060-476629598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BEAE4B-D0E2-4C09-854A-E37B9F762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5FDD8-948F-4D96-8C16-52286B9B5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4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F32F08-7F65-4938-B6EB-A43A53B7E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F9E4C-69C5-4F36-B784-55E47B4BB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6C85A-E802-4C86-8308-69CE42F457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C020D-C4DC-4938-8C99-973069145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F381-A49C-4FD8-8B25-A55F9F54B5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3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38192-81DD-4ADC-A4F7-23F8E47C51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856" y="3179763"/>
            <a:ext cx="8790215" cy="2387600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83823F-A127-42CE-9F04-2D8A58281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9856" y="5659438"/>
            <a:ext cx="8790216" cy="16557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83547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6303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2E415505445EEB4B85B6B4FDF3D2A03D" ma:contentTypeVersion="1" ma:contentTypeDescription="Upload an image." ma:contentTypeScope="" ma:versionID="036821341f44a0f3d2101e7e6cb6d03a">
  <xsd:schema xmlns:xsd="http://www.w3.org/2001/XMLSchema" xmlns:xs="http://www.w3.org/2001/XMLSchema" xmlns:p="http://schemas.microsoft.com/office/2006/metadata/properties" xmlns:ns1="http://schemas.microsoft.com/sharepoint/v3" xmlns:ns2="8C1E1085-A3EF-4D64-A7B3-50E9ADC224C6" xmlns:ns3="http://schemas.microsoft.com/sharepoint/v3/fields" targetNamespace="http://schemas.microsoft.com/office/2006/metadata/properties" ma:root="true" ma:fieldsID="7a959a2704f7f9a72f805894726350a8" ns1:_="" ns2:_="" ns3:_="">
    <xsd:import namespace="http://schemas.microsoft.com/sharepoint/v3"/>
    <xsd:import namespace="8C1E1085-A3EF-4D64-A7B3-50E9ADC224C6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1E1085-A3EF-4D64-A7B3-50E9ADC224C6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2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ImageCreateDate xmlns="8C1E1085-A3EF-4D64-A7B3-50E9ADC224C6" xsi:nil="true"/>
  </documentManagement>
</p:properties>
</file>

<file path=customXml/itemProps1.xml><?xml version="1.0" encoding="utf-8"?>
<ds:datastoreItem xmlns:ds="http://schemas.openxmlformats.org/officeDocument/2006/customXml" ds:itemID="{29DAAC00-7B2E-44FB-8BDC-843EC295B605}"/>
</file>

<file path=customXml/itemProps2.xml><?xml version="1.0" encoding="utf-8"?>
<ds:datastoreItem xmlns:ds="http://schemas.openxmlformats.org/officeDocument/2006/customXml" ds:itemID="{834F964F-5158-4079-B821-308F77852C5E}"/>
</file>

<file path=customXml/itemProps3.xml><?xml version="1.0" encoding="utf-8"?>
<ds:datastoreItem xmlns:ds="http://schemas.openxmlformats.org/officeDocument/2006/customXml" ds:itemID="{F47A1BF7-4AF2-4346-85BD-79A25F69E9CA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Click to add 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Gonzales, Rueben</dc:creator>
  <cp:lastModifiedBy>Gonzales, Rueben</cp:lastModifiedBy>
  <cp:revision>2</cp:revision>
  <dcterms:created xsi:type="dcterms:W3CDTF">2019-08-06T16:56:17Z</dcterms:created>
  <dcterms:modified xsi:type="dcterms:W3CDTF">2019-08-07T18:46:16Z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0x0101009148F5A04DDD49CBA7127AADA5FB792B00AADE34325A8B49CDA8BB4DB53328F214002E415505445EEB4B85B6B4FDF3D2A03D</vt:lpwstr>
  </property>
</Properties>
</file>