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58" r:id="rId3"/>
    <p:sldId id="276" r:id="rId4"/>
    <p:sldId id="257" r:id="rId5"/>
    <p:sldId id="274" r:id="rId6"/>
    <p:sldId id="26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0"/>
  </p:normalViewPr>
  <p:slideViewPr>
    <p:cSldViewPr>
      <p:cViewPr>
        <p:scale>
          <a:sx n="100" d="100"/>
          <a:sy n="100" d="100"/>
        </p:scale>
        <p:origin x="94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4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7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37C7DEF-504D-47CF-BD59-FE79FCBF6E62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0BDD96-3389-4C55-BC5B-4C60D83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"/>
            <a:ext cx="7227642" cy="67056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939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51" y="0"/>
            <a:ext cx="8229600" cy="63257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Renaissance Heights Master Plan </a:t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(with Phase 1 Site Plan) 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6" y="632570"/>
            <a:ext cx="874395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2221" y="-35266"/>
            <a:ext cx="5939558" cy="768649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The Shoppes at</a:t>
            </a:r>
          </a:p>
          <a:p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Renaissance Square</a:t>
            </a:r>
            <a:endParaRPr lang="en-US" sz="22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9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0"/>
            <a:ext cx="8229600" cy="863600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Renaissance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Square</a:t>
            </a:r>
            <a:b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</a:b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(with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Phase 1 in red outline)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63600"/>
            <a:ext cx="911225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1750" y="1371600"/>
            <a:ext cx="3168650" cy="3048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0400" y="3276600"/>
            <a:ext cx="2895600" cy="1143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3276600"/>
            <a:ext cx="2971800" cy="1066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750" y="1295400"/>
            <a:ext cx="233045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2200" y="1295400"/>
            <a:ext cx="6705600" cy="1828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67800" y="495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5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Phase 1 Site Plan (in context)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22" y="646960"/>
            <a:ext cx="4977650" cy="60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Renaissance Square Phase 1</a:t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Leasing Center and Apartments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873"/>
          <a:stretch/>
        </p:blipFill>
        <p:spPr bwMode="auto">
          <a:xfrm>
            <a:off x="31143" y="762000"/>
            <a:ext cx="9069788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44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AD6D80120484DBA942028BA202DC4" ma:contentTypeVersion="0" ma:contentTypeDescription="Create a new document." ma:contentTypeScope="" ma:versionID="cc13a379b8152b84c742f3edb465aa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D3CCF5-04EA-42E5-8CE2-9922AE75FE3B}"/>
</file>

<file path=customXml/itemProps2.xml><?xml version="1.0" encoding="utf-8"?>
<ds:datastoreItem xmlns:ds="http://schemas.openxmlformats.org/officeDocument/2006/customXml" ds:itemID="{89DA172C-0FD5-467B-A011-491B9B8CFD51}"/>
</file>

<file path=customXml/itemProps3.xml><?xml version="1.0" encoding="utf-8"?>
<ds:datastoreItem xmlns:ds="http://schemas.openxmlformats.org/officeDocument/2006/customXml" ds:itemID="{AEDC1CEA-B9A8-44A8-98E0-22A5C408B916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3008</TotalTime>
  <Words>23</Words>
  <Application>Microsoft Macintosh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Cambria</vt:lpstr>
      <vt:lpstr>Gill Sans MT</vt:lpstr>
      <vt:lpstr>Arial</vt:lpstr>
      <vt:lpstr>Parcel</vt:lpstr>
      <vt:lpstr>PowerPoint Presentation</vt:lpstr>
      <vt:lpstr>Renaissance Heights Master Plan  (with Phase 1 Site Plan) </vt:lpstr>
      <vt:lpstr>PowerPoint Presentation</vt:lpstr>
      <vt:lpstr>Renaissance Square (with Phase 1 in red outline)</vt:lpstr>
      <vt:lpstr>Phase 1 Site Plan (in context)</vt:lpstr>
      <vt:lpstr>Renaissance Square Phase 1 Leasing Center and Apartments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Square Phase 1</dc:title>
  <dc:creator>Matt Wren</dc:creator>
  <cp:lastModifiedBy>Maggie Shori</cp:lastModifiedBy>
  <cp:revision>44</cp:revision>
  <cp:lastPrinted>2016-05-11T02:51:37Z</cp:lastPrinted>
  <dcterms:created xsi:type="dcterms:W3CDTF">2016-05-06T18:04:19Z</dcterms:created>
  <dcterms:modified xsi:type="dcterms:W3CDTF">2016-05-11T13:44:17Z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0x010100B2EAD6D80120484DBA942028BA202DC4</vt:lpwstr>
  </property>
  <property fmtid="{D5CDD505-2E9C-101B-9397-08002B2CF9AE}" pid="3" name="Order">
    <vt:r8>3000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