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7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7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0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3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4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3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0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0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1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7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mmitparqu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Summit Parque Apartments</a:t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dirty="0" smtClean="0">
                <a:solidFill>
                  <a:srgbClr val="FF3300"/>
                </a:solidFill>
              </a:rPr>
              <a:t>Dallas, TX</a:t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  <a:hlinkClick r:id="rId2"/>
              </a:rPr>
              <a:t>http://www.summitparque.com</a:t>
            </a: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>Opened in Fall 2015</a:t>
            </a: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323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Photo Presentation for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North Texas Regional Fair Housing Symposium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May 12, 2016, Arlington Convention Center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Megan Lasch, </a:t>
            </a:r>
            <a:r>
              <a:rPr lang="en-US" dirty="0">
                <a:solidFill>
                  <a:srgbClr val="FF0000"/>
                </a:solidFill>
              </a:rPr>
              <a:t>Project Manager, Saigebrook /Pinroc</a:t>
            </a:r>
          </a:p>
        </p:txBody>
      </p:sp>
    </p:spTree>
    <p:extLst>
      <p:ext uri="{BB962C8B-B14F-4D97-AF65-F5344CB8AC3E}">
        <p14:creationId xmlns:p14="http://schemas.microsoft.com/office/powerpoint/2010/main" val="11744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5240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8" y="149559"/>
            <a:ext cx="10058400" cy="670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8" y="149559"/>
            <a:ext cx="10058400" cy="670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78" y="149559"/>
            <a:ext cx="10058400" cy="670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3" y="145126"/>
            <a:ext cx="10058400" cy="67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1" y="145130"/>
            <a:ext cx="10058400" cy="67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71" y="145130"/>
            <a:ext cx="10058400" cy="67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EAD6D80120484DBA942028BA202DC4" ma:contentTypeVersion="0" ma:contentTypeDescription="Create a new document." ma:contentTypeScope="" ma:versionID="cc13a379b8152b84c742f3edb465aa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F04504-0B3F-4A90-8377-C9F826377EAC}"/>
</file>

<file path=customXml/itemProps2.xml><?xml version="1.0" encoding="utf-8"?>
<ds:datastoreItem xmlns:ds="http://schemas.openxmlformats.org/officeDocument/2006/customXml" ds:itemID="{DD784EC9-28AB-4E88-B22D-D2A74C1DF6E8}"/>
</file>

<file path=customXml/itemProps3.xml><?xml version="1.0" encoding="utf-8"?>
<ds:datastoreItem xmlns:ds="http://schemas.openxmlformats.org/officeDocument/2006/customXml" ds:itemID="{173D949F-BC44-48E2-8217-46EC996C4441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Summit Parque Apartments Dallas, TX http://www.summitparque.com  Opened in Fall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Summit Parque Apartments Dallas, TX http://www.summitparque.com</dc:title>
  <dc:creator>dm</dc:creator>
  <cp:lastModifiedBy>dm</cp:lastModifiedBy>
  <cp:revision>5</cp:revision>
  <dcterms:created xsi:type="dcterms:W3CDTF">2016-05-11T17:25:37Z</dcterms:created>
  <dcterms:modified xsi:type="dcterms:W3CDTF">2016-05-11T17:32:07Z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0x010100B2EAD6D80120484DBA942028BA202DC4</vt:lpwstr>
  </property>
  <property fmtid="{D5CDD505-2E9C-101B-9397-08002B2CF9AE}" pid="3" name="Order">
    <vt:r8>3300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