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91" r:id="rId2"/>
    <p:sldId id="314" r:id="rId3"/>
    <p:sldId id="292" r:id="rId4"/>
    <p:sldId id="293" r:id="rId5"/>
    <p:sldId id="310" r:id="rId6"/>
    <p:sldId id="312" r:id="rId7"/>
    <p:sldId id="311" r:id="rId8"/>
    <p:sldId id="313" r:id="rId9"/>
    <p:sldId id="309" r:id="rId10"/>
    <p:sldId id="308" r:id="rId11"/>
    <p:sldId id="298" r:id="rId12"/>
    <p:sldId id="299" r:id="rId13"/>
    <p:sldId id="305" r:id="rId14"/>
    <p:sldId id="306" r:id="rId15"/>
    <p:sldId id="315" r:id="rId16"/>
    <p:sldId id="316" r:id="rId17"/>
    <p:sldId id="317" r:id="rId18"/>
    <p:sldId id="318" r:id="rId19"/>
    <p:sldId id="31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76B4"/>
    <a:srgbClr val="FDFDFD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6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A445B-3D79-4D80-A6B8-6F361FDBCF9A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A0BBB-6E7E-483A-831B-E36435601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43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A0BBB-6E7E-483A-831B-E3643560177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8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312B-B74A-49AF-B8FD-CE689741CF2D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847374-C987-46CC-BDEB-2DD48B9FB2E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312B-B74A-49AF-B8FD-CE689741CF2D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47374-C987-46CC-BDEB-2DD48B9FB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312B-B74A-49AF-B8FD-CE689741CF2D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47374-C987-46CC-BDEB-2DD48B9FB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312B-B74A-49AF-B8FD-CE689741CF2D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47374-C987-46CC-BDEB-2DD48B9FB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312B-B74A-49AF-B8FD-CE689741CF2D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47374-C987-46CC-BDEB-2DD48B9FB2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312B-B74A-49AF-B8FD-CE689741CF2D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47374-C987-46CC-BDEB-2DD48B9FB2E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312B-B74A-49AF-B8FD-CE689741CF2D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47374-C987-46CC-BDEB-2DD48B9FB2E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312B-B74A-49AF-B8FD-CE689741CF2D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47374-C987-46CC-BDEB-2DD48B9FB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312B-B74A-49AF-B8FD-CE689741CF2D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47374-C987-46CC-BDEB-2DD48B9FB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312B-B74A-49AF-B8FD-CE689741CF2D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47374-C987-46CC-BDEB-2DD48B9FB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312B-B74A-49AF-B8FD-CE689741CF2D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47374-C987-46CC-BDEB-2DD48B9FB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624312B-B74A-49AF-B8FD-CE689741CF2D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E847374-C987-46CC-BDEB-2DD48B9FB2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79248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/>
              <a:t>City of Dallas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Urban Design Committee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July 21, 2016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" b="2808"/>
          <a:stretch/>
        </p:blipFill>
        <p:spPr bwMode="auto">
          <a:xfrm>
            <a:off x="1143001" y="137652"/>
            <a:ext cx="6858000" cy="485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144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1200"/>
            <a:ext cx="7735887" cy="1666875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56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0" y="533400"/>
            <a:ext cx="8985316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27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3" y="678734"/>
            <a:ext cx="8843277" cy="533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025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7535"/>
            <a:ext cx="887901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002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3" y="685800"/>
            <a:ext cx="8970420" cy="527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736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0" y="685800"/>
            <a:ext cx="9028864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845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688288" cy="536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24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305800" cy="517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922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6" y="685800"/>
            <a:ext cx="8653849" cy="477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598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4742"/>
            <a:ext cx="7848600" cy="574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950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The Henderson Corridor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45"/>
          <a:stretch/>
        </p:blipFill>
        <p:spPr bwMode="auto">
          <a:xfrm>
            <a:off x="914400" y="923509"/>
            <a:ext cx="7396316" cy="591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7823838">
            <a:off x="1252470" y="2182734"/>
            <a:ext cx="104060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U.S. 75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 rot="2688768">
            <a:off x="3888356" y="2511834"/>
            <a:ext cx="200450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Henderson Ave.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 rot="18736537">
            <a:off x="7161213" y="5979064"/>
            <a:ext cx="133735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Ross Ave.</a:t>
            </a:r>
            <a:endParaRPr lang="en-US" sz="2000" dirty="0"/>
          </a:p>
        </p:txBody>
      </p:sp>
      <p:sp>
        <p:nvSpPr>
          <p:cNvPr id="4" name="Rounded Rectangle 3"/>
          <p:cNvSpPr/>
          <p:nvPr/>
        </p:nvSpPr>
        <p:spPr>
          <a:xfrm rot="18860467">
            <a:off x="4898258" y="299949"/>
            <a:ext cx="533400" cy="6840131"/>
          </a:xfrm>
          <a:prstGeom prst="roundRect">
            <a:avLst/>
          </a:prstGeom>
          <a:solidFill>
            <a:srgbClr val="00B0F0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42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600200"/>
          </a:xfrm>
        </p:spPr>
        <p:txBody>
          <a:bodyPr/>
          <a:lstStyle/>
          <a:p>
            <a:r>
              <a:rPr lang="en-US" sz="4800" smtClean="0"/>
              <a:t>Overview of </a:t>
            </a:r>
            <a:r>
              <a:rPr lang="en-US" sz="4800" dirty="0" smtClean="0"/>
              <a:t>Planning Initiatives for Henderson Avenue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en-US" sz="2800" dirty="0" smtClean="0"/>
              <a:t>Authorized hearing for all of PD 462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2) Complete Streets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3) Pending zoning request from Glencoe to McMillan (z145-300)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4) Public Improvement District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86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5" t="22832" r="12463" b="31138"/>
          <a:stretch/>
        </p:blipFill>
        <p:spPr bwMode="auto">
          <a:xfrm>
            <a:off x="17986" y="1371600"/>
            <a:ext cx="9126014" cy="330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76800"/>
            <a:ext cx="4048690" cy="15051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1000" y="295564"/>
            <a:ext cx="84582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2F5897"/>
                </a:solidFill>
              </a:rPr>
              <a:t>Authorized Hearing – PD 462</a:t>
            </a:r>
            <a:endParaRPr lang="en-US" sz="4800" dirty="0">
              <a:solidFill>
                <a:srgbClr val="2F58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Complete Streets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4267200"/>
            <a:ext cx="91535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6" y="814846"/>
            <a:ext cx="8918642" cy="293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57400" y="3746157"/>
            <a:ext cx="4572000" cy="521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VS.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35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Possible PID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08903"/>
            <a:ext cx="8415337" cy="553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84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Pending Zoning Request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14677" cy="51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629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 smtClean="0"/>
              <a:t>Potential Improvements to PD 462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Existing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Potential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04800" y="2212848"/>
            <a:ext cx="4194048" cy="3913632"/>
          </a:xfrm>
        </p:spPr>
        <p:txBody>
          <a:bodyPr/>
          <a:lstStyle/>
          <a:p>
            <a:r>
              <a:rPr lang="en-US" dirty="0" smtClean="0"/>
              <a:t>Focus on architectural guidelines (e.g., façade materials, seasonal color, decorative </a:t>
            </a:r>
            <a:r>
              <a:rPr lang="en-US" smtClean="0"/>
              <a:t>pavement).</a:t>
            </a:r>
            <a:endParaRPr lang="en-US" dirty="0" smtClean="0"/>
          </a:p>
          <a:p>
            <a:r>
              <a:rPr lang="en-US" dirty="0" smtClean="0"/>
              <a:t>Article X landscaping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419600" y="2212848"/>
            <a:ext cx="4495800" cy="3913187"/>
          </a:xfrm>
        </p:spPr>
        <p:txBody>
          <a:bodyPr/>
          <a:lstStyle/>
          <a:p>
            <a:r>
              <a:rPr lang="en-US" dirty="0" smtClean="0"/>
              <a:t>Focus on urban design (e.g. pedestrian amenities, sidewalk width, concealing parking structures, buildings closer to the street).</a:t>
            </a:r>
          </a:p>
          <a:p>
            <a:r>
              <a:rPr lang="en-US" dirty="0" smtClean="0"/>
              <a:t>Parkway landscaping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412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 dirty="0" smtClean="0"/>
              <a:t>Objectives of Existing PD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arenR"/>
            </a:pPr>
            <a:r>
              <a:rPr lang="en-US" sz="3600" dirty="0" smtClean="0">
                <a:solidFill>
                  <a:srgbClr val="00B0F0"/>
                </a:solidFill>
              </a:rPr>
              <a:t>Accommodate the existing mix of uses in the area.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3600" dirty="0" smtClean="0">
                <a:solidFill>
                  <a:srgbClr val="00B0F0"/>
                </a:solidFill>
              </a:rPr>
              <a:t>Protect the integral and adjacent stable residential neighborhoods.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3600" dirty="0" smtClean="0">
                <a:solidFill>
                  <a:srgbClr val="00B0F0"/>
                </a:solidFill>
              </a:rPr>
              <a:t>Preserve and enhance the architectural and cultural significance of the area.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3600" dirty="0" smtClean="0">
                <a:solidFill>
                  <a:srgbClr val="00B0F0"/>
                </a:solidFill>
              </a:rPr>
              <a:t>Strengthen neighborhood identity.</a:t>
            </a:r>
          </a:p>
          <a:p>
            <a:pPr marL="742950" indent="-742950">
              <a:buFont typeface="+mj-lt"/>
              <a:buAutoNum type="arabicParenR"/>
            </a:pPr>
            <a:r>
              <a:rPr lang="en-US" sz="3600" dirty="0" smtClean="0">
                <a:solidFill>
                  <a:srgbClr val="00B0F0"/>
                </a:solidFill>
              </a:rPr>
              <a:t>Create a more desirable pedestrian environment.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388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52237FEE3E1B4494FC3A689F2234C9" ma:contentTypeVersion="" ma:contentTypeDescription="Create a new document." ma:contentTypeScope="" ma:versionID="b5b3f063fd0be75c775b349390cba65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1c3cda2c8b39f88eabd54cbf92a846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D3958C7-4FB1-4F0D-B110-7B1E6E5C3EEC}"/>
</file>

<file path=customXml/itemProps2.xml><?xml version="1.0" encoding="utf-8"?>
<ds:datastoreItem xmlns:ds="http://schemas.openxmlformats.org/officeDocument/2006/customXml" ds:itemID="{9FD92930-257E-448B-AD5C-96EA0D0E6557}"/>
</file>

<file path=customXml/itemProps3.xml><?xml version="1.0" encoding="utf-8"?>
<ds:datastoreItem xmlns:ds="http://schemas.openxmlformats.org/officeDocument/2006/customXml" ds:itemID="{03004922-45CC-4E16-BDE9-CBD0771490AA}"/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998</TotalTime>
  <Words>164</Words>
  <Application>Microsoft Office PowerPoint</Application>
  <PresentationFormat>On-screen Show (4:3)</PresentationFormat>
  <Paragraphs>33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Executive</vt:lpstr>
      <vt:lpstr>City of Dallas Urban Design Committee July 21, 2016</vt:lpstr>
      <vt:lpstr>The Henderson Corridor</vt:lpstr>
      <vt:lpstr>Overview of Planning Initiatives for Henderson Avenue</vt:lpstr>
      <vt:lpstr>PowerPoint Presentation</vt:lpstr>
      <vt:lpstr>Complete Streets</vt:lpstr>
      <vt:lpstr>Possible PID</vt:lpstr>
      <vt:lpstr>Pending Zoning Request</vt:lpstr>
      <vt:lpstr>Potential Improvements to PD 462</vt:lpstr>
      <vt:lpstr>Objectives of Existing PD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Mann, Tommy</dc:creator>
  <cp:lastModifiedBy>Osborne, Val</cp:lastModifiedBy>
  <cp:revision>69</cp:revision>
  <dcterms:created xsi:type="dcterms:W3CDTF">2015-02-20T20:29:13Z</dcterms:created>
  <dcterms:modified xsi:type="dcterms:W3CDTF">2016-07-20T15:30:15Z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0x010100A752237FEE3E1B4494FC3A689F2234C9</vt:lpwstr>
  </property>
</Properties>
</file>