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7"/>
  </p:notesMasterIdLst>
  <p:sldIdLst>
    <p:sldId id="308" r:id="rId5"/>
    <p:sldId id="418" r:id="rId6"/>
    <p:sldId id="394" r:id="rId7"/>
    <p:sldId id="385" r:id="rId8"/>
    <p:sldId id="395" r:id="rId9"/>
    <p:sldId id="417" r:id="rId10"/>
    <p:sldId id="396" r:id="rId11"/>
    <p:sldId id="358" r:id="rId12"/>
    <p:sldId id="401" r:id="rId13"/>
    <p:sldId id="397" r:id="rId14"/>
    <p:sldId id="399" r:id="rId15"/>
    <p:sldId id="419" r:id="rId16"/>
    <p:sldId id="400" r:id="rId17"/>
    <p:sldId id="406" r:id="rId18"/>
    <p:sldId id="407" r:id="rId19"/>
    <p:sldId id="439" r:id="rId20"/>
    <p:sldId id="379" r:id="rId21"/>
    <p:sldId id="363" r:id="rId22"/>
    <p:sldId id="366" r:id="rId23"/>
    <p:sldId id="367" r:id="rId24"/>
    <p:sldId id="420" r:id="rId25"/>
    <p:sldId id="421" r:id="rId26"/>
    <p:sldId id="448" r:id="rId27"/>
    <p:sldId id="449" r:id="rId28"/>
    <p:sldId id="427" r:id="rId29"/>
    <p:sldId id="429" r:id="rId30"/>
    <p:sldId id="430" r:id="rId31"/>
    <p:sldId id="428" r:id="rId32"/>
    <p:sldId id="424" r:id="rId33"/>
    <p:sldId id="431" r:id="rId34"/>
    <p:sldId id="447" r:id="rId35"/>
    <p:sldId id="432" r:id="rId36"/>
    <p:sldId id="425" r:id="rId37"/>
    <p:sldId id="433" r:id="rId38"/>
    <p:sldId id="434" r:id="rId39"/>
    <p:sldId id="426" r:id="rId40"/>
    <p:sldId id="435" r:id="rId41"/>
    <p:sldId id="436" r:id="rId42"/>
    <p:sldId id="441" r:id="rId43"/>
    <p:sldId id="444" r:id="rId44"/>
    <p:sldId id="409" r:id="rId45"/>
    <p:sldId id="410" r:id="rId46"/>
    <p:sldId id="411" r:id="rId47"/>
    <p:sldId id="412" r:id="rId48"/>
    <p:sldId id="413" r:id="rId49"/>
    <p:sldId id="414" r:id="rId50"/>
    <p:sldId id="446" r:id="rId51"/>
    <p:sldId id="438" r:id="rId52"/>
    <p:sldId id="415" r:id="rId53"/>
    <p:sldId id="437" r:id="rId54"/>
    <p:sldId id="440" r:id="rId55"/>
    <p:sldId id="450" r:id="rId5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C644E4-1E2F-40F2-9B29-7E40F9AE65F4}">
          <p14:sldIdLst>
            <p14:sldId id="308"/>
            <p14:sldId id="418"/>
            <p14:sldId id="394"/>
            <p14:sldId id="385"/>
            <p14:sldId id="395"/>
            <p14:sldId id="417"/>
            <p14:sldId id="396"/>
            <p14:sldId id="358"/>
            <p14:sldId id="401"/>
            <p14:sldId id="397"/>
            <p14:sldId id="399"/>
            <p14:sldId id="419"/>
            <p14:sldId id="400"/>
            <p14:sldId id="406"/>
            <p14:sldId id="407"/>
            <p14:sldId id="439"/>
            <p14:sldId id="379"/>
            <p14:sldId id="363"/>
            <p14:sldId id="366"/>
            <p14:sldId id="367"/>
            <p14:sldId id="420"/>
            <p14:sldId id="421"/>
            <p14:sldId id="448"/>
            <p14:sldId id="449"/>
            <p14:sldId id="427"/>
            <p14:sldId id="429"/>
            <p14:sldId id="430"/>
            <p14:sldId id="428"/>
            <p14:sldId id="424"/>
            <p14:sldId id="431"/>
            <p14:sldId id="447"/>
            <p14:sldId id="432"/>
            <p14:sldId id="425"/>
            <p14:sldId id="433"/>
            <p14:sldId id="434"/>
            <p14:sldId id="426"/>
            <p14:sldId id="435"/>
            <p14:sldId id="436"/>
            <p14:sldId id="441"/>
            <p14:sldId id="444"/>
            <p14:sldId id="409"/>
            <p14:sldId id="410"/>
            <p14:sldId id="411"/>
            <p14:sldId id="412"/>
            <p14:sldId id="413"/>
            <p14:sldId id="414"/>
            <p14:sldId id="446"/>
            <p14:sldId id="438"/>
            <p14:sldId id="415"/>
            <p14:sldId id="437"/>
            <p14:sldId id="440"/>
            <p14:sldId id="45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on, Cameron" initials="AC" lastIdx="2" clrIdx="0">
    <p:extLst>
      <p:ext uri="{19B8F6BF-5375-455C-9EA6-DF929625EA0E}">
        <p15:presenceInfo xmlns:p15="http://schemas.microsoft.com/office/powerpoint/2012/main" userId="S-1-5-21-1085031214-1677128483-725345543-1707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6A5"/>
    <a:srgbClr val="E6E6E6"/>
    <a:srgbClr val="CBCBCB"/>
    <a:srgbClr val="D8D3CB"/>
    <a:srgbClr val="228A7A"/>
    <a:srgbClr val="B4D1DD"/>
    <a:srgbClr val="B5D2DE"/>
    <a:srgbClr val="B2C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9E080-D2BB-4A33-A02A-65BCD9A1DD2E}" v="3651" dt="2024-10-02T21:48:25.357"/>
    <p1510:client id="{AF20C6BA-8A5A-7B3F-8796-8BBC5D1886DB}" v="325" dt="2024-10-02T21:15:27.290"/>
    <p1510:client id="{BD9BF888-4921-7AEA-C621-77C304EBF650}" v="3361" dt="2024-10-01T23:07:44.349"/>
    <p1510:client id="{E808802F-A4C5-9695-2E2D-3B9E373831E9}" v="16" dt="2024-10-02T13:34:49.036"/>
    <p1510:client id="{F2CC65B8-6128-06EC-3945-62664423DF2E}" v="429" dt="2024-10-02T20:38:09.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39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Cameron" userId="S::cameron.anderson@dallascityhall.com::eb32c122-dc64-4a87-96e3-da250cc3f173" providerId="AD" clId="Web-{F2CC65B8-6128-06EC-3945-62664423DF2E}"/>
    <pc:docChg chg="addSld delSld modSld sldOrd modSection">
      <pc:chgData name="Anderson, Cameron" userId="S::cameron.anderson@dallascityhall.com::eb32c122-dc64-4a87-96e3-da250cc3f173" providerId="AD" clId="Web-{F2CC65B8-6128-06EC-3945-62664423DF2E}" dt="2024-10-02T20:38:09.469" v="433" actId="20577"/>
      <pc:docMkLst>
        <pc:docMk/>
      </pc:docMkLst>
      <pc:sldChg chg="modSp">
        <pc:chgData name="Anderson, Cameron" userId="S::cameron.anderson@dallascityhall.com::eb32c122-dc64-4a87-96e3-da250cc3f173" providerId="AD" clId="Web-{F2CC65B8-6128-06EC-3945-62664423DF2E}" dt="2024-10-02T20:37:10.156" v="400" actId="20577"/>
        <pc:sldMkLst>
          <pc:docMk/>
          <pc:sldMk cId="438742360" sldId="385"/>
        </pc:sldMkLst>
        <pc:spChg chg="mod">
          <ac:chgData name="Anderson, Cameron" userId="S::cameron.anderson@dallascityhall.com::eb32c122-dc64-4a87-96e3-da250cc3f173" providerId="AD" clId="Web-{F2CC65B8-6128-06EC-3945-62664423DF2E}" dt="2024-10-02T20:37:10.156" v="400" actId="20577"/>
          <ac:spMkLst>
            <pc:docMk/>
            <pc:sldMk cId="438742360" sldId="385"/>
            <ac:spMk id="6" creationId="{26199EDD-2248-4BF6-9539-40C7B3E8FF70}"/>
          </ac:spMkLst>
        </pc:spChg>
      </pc:sldChg>
      <pc:sldChg chg="addSp delSp modSp mod modClrScheme chgLayout">
        <pc:chgData name="Anderson, Cameron" userId="S::cameron.anderson@dallascityhall.com::eb32c122-dc64-4a87-96e3-da250cc3f173" providerId="AD" clId="Web-{F2CC65B8-6128-06EC-3945-62664423DF2E}" dt="2024-10-02T20:35:26.310" v="395" actId="20577"/>
        <pc:sldMkLst>
          <pc:docMk/>
          <pc:sldMk cId="867739156" sldId="394"/>
        </pc:sldMkLst>
        <pc:spChg chg="mod ord">
          <ac:chgData name="Anderson, Cameron" userId="S::cameron.anderson@dallascityhall.com::eb32c122-dc64-4a87-96e3-da250cc3f173" providerId="AD" clId="Web-{F2CC65B8-6128-06EC-3945-62664423DF2E}" dt="2024-10-02T20:27:47.988" v="141"/>
          <ac:spMkLst>
            <pc:docMk/>
            <pc:sldMk cId="867739156" sldId="394"/>
            <ac:spMk id="2" creationId="{58C68241-9B08-4469-BA58-A8DFAF0C2F45}"/>
          </ac:spMkLst>
        </pc:spChg>
        <pc:spChg chg="del mod">
          <ac:chgData name="Anderson, Cameron" userId="S::cameron.anderson@dallascityhall.com::eb32c122-dc64-4a87-96e3-da250cc3f173" providerId="AD" clId="Web-{F2CC65B8-6128-06EC-3945-62664423DF2E}" dt="2024-10-02T20:28:18.723" v="146"/>
          <ac:spMkLst>
            <pc:docMk/>
            <pc:sldMk cId="867739156" sldId="394"/>
            <ac:spMk id="3" creationId="{890F1082-4D78-847F-2C81-50539A5955DD}"/>
          </ac:spMkLst>
        </pc:spChg>
        <pc:spChg chg="add mod ord">
          <ac:chgData name="Anderson, Cameron" userId="S::cameron.anderson@dallascityhall.com::eb32c122-dc64-4a87-96e3-da250cc3f173" providerId="AD" clId="Web-{F2CC65B8-6128-06EC-3945-62664423DF2E}" dt="2024-10-02T20:34:18.527" v="342" actId="20577"/>
          <ac:spMkLst>
            <pc:docMk/>
            <pc:sldMk cId="867739156" sldId="394"/>
            <ac:spMk id="4" creationId="{90872E3F-5AD3-60B2-2D6E-74E21EFBB348}"/>
          </ac:spMkLst>
        </pc:spChg>
        <pc:spChg chg="add mod ord">
          <ac:chgData name="Anderson, Cameron" userId="S::cameron.anderson@dallascityhall.com::eb32c122-dc64-4a87-96e3-da250cc3f173" providerId="AD" clId="Web-{F2CC65B8-6128-06EC-3945-62664423DF2E}" dt="2024-10-02T20:35:26.310" v="395" actId="20577"/>
          <ac:spMkLst>
            <pc:docMk/>
            <pc:sldMk cId="867739156" sldId="394"/>
            <ac:spMk id="5" creationId="{30D89E6B-738F-650D-D5FF-93BA6FD8D626}"/>
          </ac:spMkLst>
        </pc:spChg>
        <pc:spChg chg="mod ord">
          <ac:chgData name="Anderson, Cameron" userId="S::cameron.anderson@dallascityhall.com::eb32c122-dc64-4a87-96e3-da250cc3f173" providerId="AD" clId="Web-{F2CC65B8-6128-06EC-3945-62664423DF2E}" dt="2024-10-02T20:34:44.684" v="358" actId="20577"/>
          <ac:spMkLst>
            <pc:docMk/>
            <pc:sldMk cId="867739156" sldId="394"/>
            <ac:spMk id="6" creationId="{26199EDD-2248-4BF6-9539-40C7B3E8FF70}"/>
          </ac:spMkLst>
        </pc:spChg>
      </pc:sldChg>
      <pc:sldChg chg="modSp">
        <pc:chgData name="Anderson, Cameron" userId="S::cameron.anderson@dallascityhall.com::eb32c122-dc64-4a87-96e3-da250cc3f173" providerId="AD" clId="Web-{F2CC65B8-6128-06EC-3945-62664423DF2E}" dt="2024-10-02T20:38:09.469" v="433" actId="20577"/>
        <pc:sldMkLst>
          <pc:docMk/>
          <pc:sldMk cId="4293277714" sldId="396"/>
        </pc:sldMkLst>
        <pc:spChg chg="mod">
          <ac:chgData name="Anderson, Cameron" userId="S::cameron.anderson@dallascityhall.com::eb32c122-dc64-4a87-96e3-da250cc3f173" providerId="AD" clId="Web-{F2CC65B8-6128-06EC-3945-62664423DF2E}" dt="2024-10-02T20:38:09.469" v="433" actId="20577"/>
          <ac:spMkLst>
            <pc:docMk/>
            <pc:sldMk cId="4293277714" sldId="396"/>
            <ac:spMk id="6" creationId="{BEAEDA9D-DE74-4B47-901C-C387E8E42099}"/>
          </ac:spMkLst>
        </pc:spChg>
      </pc:sldChg>
      <pc:sldChg chg="modSp">
        <pc:chgData name="Anderson, Cameron" userId="S::cameron.anderson@dallascityhall.com::eb32c122-dc64-4a87-96e3-da250cc3f173" providerId="AD" clId="Web-{F2CC65B8-6128-06EC-3945-62664423DF2E}" dt="2024-10-02T20:37:46.531" v="428" actId="20577"/>
        <pc:sldMkLst>
          <pc:docMk/>
          <pc:sldMk cId="2447234570" sldId="417"/>
        </pc:sldMkLst>
        <pc:spChg chg="mod">
          <ac:chgData name="Anderson, Cameron" userId="S::cameron.anderson@dallascityhall.com::eb32c122-dc64-4a87-96e3-da250cc3f173" providerId="AD" clId="Web-{F2CC65B8-6128-06EC-3945-62664423DF2E}" dt="2024-10-02T20:37:46.531" v="428" actId="20577"/>
          <ac:spMkLst>
            <pc:docMk/>
            <pc:sldMk cId="2447234570" sldId="417"/>
            <ac:spMk id="6" creationId="{BEAEDA9D-DE74-4B47-901C-C387E8E42099}"/>
          </ac:spMkLst>
        </pc:spChg>
      </pc:sldChg>
      <pc:sldChg chg="ord">
        <pc:chgData name="Anderson, Cameron" userId="S::cameron.anderson@dallascityhall.com::eb32c122-dc64-4a87-96e3-da250cc3f173" providerId="AD" clId="Web-{F2CC65B8-6128-06EC-3945-62664423DF2E}" dt="2024-10-02T20:23:10.420" v="15"/>
        <pc:sldMkLst>
          <pc:docMk/>
          <pc:sldMk cId="40411786" sldId="419"/>
        </pc:sldMkLst>
      </pc:sldChg>
      <pc:sldChg chg="modSp add del replId">
        <pc:chgData name="Anderson, Cameron" userId="S::cameron.anderson@dallascityhall.com::eb32c122-dc64-4a87-96e3-da250cc3f173" providerId="AD" clId="Web-{F2CC65B8-6128-06EC-3945-62664423DF2E}" dt="2024-10-02T20:37:03.296" v="396"/>
        <pc:sldMkLst>
          <pc:docMk/>
          <pc:sldMk cId="2623068420" sldId="450"/>
        </pc:sldMkLst>
        <pc:spChg chg="mod">
          <ac:chgData name="Anderson, Cameron" userId="S::cameron.anderson@dallascityhall.com::eb32c122-dc64-4a87-96e3-da250cc3f173" providerId="AD" clId="Web-{F2CC65B8-6128-06EC-3945-62664423DF2E}" dt="2024-10-02T20:32:13.775" v="293" actId="20577"/>
          <ac:spMkLst>
            <pc:docMk/>
            <pc:sldMk cId="2623068420" sldId="450"/>
            <ac:spMk id="4" creationId="{90872E3F-5AD3-60B2-2D6E-74E21EFBB348}"/>
          </ac:spMkLst>
        </pc:spChg>
        <pc:spChg chg="mod">
          <ac:chgData name="Anderson, Cameron" userId="S::cameron.anderson@dallascityhall.com::eb32c122-dc64-4a87-96e3-da250cc3f173" providerId="AD" clId="Web-{F2CC65B8-6128-06EC-3945-62664423DF2E}" dt="2024-10-02T20:33:07.432" v="324" actId="20577"/>
          <ac:spMkLst>
            <pc:docMk/>
            <pc:sldMk cId="2623068420" sldId="450"/>
            <ac:spMk id="5" creationId="{30D89E6B-738F-650D-D5FF-93BA6FD8D626}"/>
          </ac:spMkLst>
        </pc:spChg>
        <pc:spChg chg="mod">
          <ac:chgData name="Anderson, Cameron" userId="S::cameron.anderson@dallascityhall.com::eb32c122-dc64-4a87-96e3-da250cc3f173" providerId="AD" clId="Web-{F2CC65B8-6128-06EC-3945-62664423DF2E}" dt="2024-10-02T20:33:43.448" v="339" actId="20577"/>
          <ac:spMkLst>
            <pc:docMk/>
            <pc:sldMk cId="2623068420" sldId="450"/>
            <ac:spMk id="6" creationId="{26199EDD-2248-4BF6-9539-40C7B3E8FF70}"/>
          </ac:spMkLst>
        </pc:spChg>
      </pc:sldChg>
    </pc:docChg>
  </pc:docChgLst>
  <pc:docChgLst>
    <pc:chgData name="Guest User" userId="S::urn:spo:anon#c87e05340348ab02ec7ebe16743c73fb1d1d88a610e82a635a4cd61a3f337b35::" providerId="AD" clId="Web-{BD9BF888-4921-7AEA-C621-77C304EBF650}"/>
    <pc:docChg chg="addSld delSld modSld sldOrd modSection">
      <pc:chgData name="Guest User" userId="S::urn:spo:anon#c87e05340348ab02ec7ebe16743c73fb1d1d88a610e82a635a4cd61a3f337b35::" providerId="AD" clId="Web-{BD9BF888-4921-7AEA-C621-77C304EBF650}" dt="2024-10-01T23:07:44.349" v="3326"/>
      <pc:docMkLst>
        <pc:docMk/>
      </pc:docMkLst>
      <pc:sldChg chg="modSp">
        <pc:chgData name="Guest User" userId="S::urn:spo:anon#c87e05340348ab02ec7ebe16743c73fb1d1d88a610e82a635a4cd61a3f337b35::" providerId="AD" clId="Web-{BD9BF888-4921-7AEA-C621-77C304EBF650}" dt="2024-10-01T19:26:58.668" v="11" actId="20577"/>
        <pc:sldMkLst>
          <pc:docMk/>
          <pc:sldMk cId="438742360" sldId="385"/>
        </pc:sldMkLst>
        <pc:spChg chg="mod">
          <ac:chgData name="Guest User" userId="S::urn:spo:anon#c87e05340348ab02ec7ebe16743c73fb1d1d88a610e82a635a4cd61a3f337b35::" providerId="AD" clId="Web-{BD9BF888-4921-7AEA-C621-77C304EBF650}" dt="2024-10-01T19:26:50.715" v="9" actId="20577"/>
          <ac:spMkLst>
            <pc:docMk/>
            <pc:sldMk cId="438742360" sldId="385"/>
            <ac:spMk id="6" creationId="{26199EDD-2248-4BF6-9539-40C7B3E8FF70}"/>
          </ac:spMkLst>
        </pc:spChg>
        <pc:spChg chg="mod">
          <ac:chgData name="Guest User" userId="S::urn:spo:anon#c87e05340348ab02ec7ebe16743c73fb1d1d88a610e82a635a4cd61a3f337b35::" providerId="AD" clId="Web-{BD9BF888-4921-7AEA-C621-77C304EBF650}" dt="2024-10-01T19:26:58.668" v="11" actId="20577"/>
          <ac:spMkLst>
            <pc:docMk/>
            <pc:sldMk cId="438742360" sldId="385"/>
            <ac:spMk id="7" creationId="{7CB676BA-ED37-1825-C5F4-82EE56484740}"/>
          </ac:spMkLst>
        </pc:spChg>
      </pc:sldChg>
      <pc:sldChg chg="modSp">
        <pc:chgData name="Guest User" userId="S::urn:spo:anon#c87e05340348ab02ec7ebe16743c73fb1d1d88a610e82a635a4cd61a3f337b35::" providerId="AD" clId="Web-{BD9BF888-4921-7AEA-C621-77C304EBF650}" dt="2024-10-01T19:54:42.169" v="1058" actId="20577"/>
        <pc:sldMkLst>
          <pc:docMk/>
          <pc:sldMk cId="3800835773" sldId="395"/>
        </pc:sldMkLst>
        <pc:spChg chg="mod">
          <ac:chgData name="Guest User" userId="S::urn:spo:anon#c87e05340348ab02ec7ebe16743c73fb1d1d88a610e82a635a4cd61a3f337b35::" providerId="AD" clId="Web-{BD9BF888-4921-7AEA-C621-77C304EBF650}" dt="2024-10-01T19:54:42.169" v="1058" actId="20577"/>
          <ac:spMkLst>
            <pc:docMk/>
            <pc:sldMk cId="3800835773" sldId="395"/>
            <ac:spMk id="6" creationId="{BEAEDA9D-DE74-4B47-901C-C387E8E42099}"/>
          </ac:spMkLst>
        </pc:spChg>
        <pc:spChg chg="mod">
          <ac:chgData name="Guest User" userId="S::urn:spo:anon#c87e05340348ab02ec7ebe16743c73fb1d1d88a610e82a635a4cd61a3f337b35::" providerId="AD" clId="Web-{BD9BF888-4921-7AEA-C621-77C304EBF650}" dt="2024-10-01T19:35:41.772" v="339" actId="1076"/>
          <ac:spMkLst>
            <pc:docMk/>
            <pc:sldMk cId="3800835773" sldId="395"/>
            <ac:spMk id="13" creationId="{CCBBC279-D2F1-DF9D-B4D1-FCA15FBC0AB5}"/>
          </ac:spMkLst>
        </pc:spChg>
      </pc:sldChg>
      <pc:sldChg chg="modSp">
        <pc:chgData name="Guest User" userId="S::urn:spo:anon#c87e05340348ab02ec7ebe16743c73fb1d1d88a610e82a635a4cd61a3f337b35::" providerId="AD" clId="Web-{BD9BF888-4921-7AEA-C621-77C304EBF650}" dt="2024-10-01T22:50:33.846" v="3033" actId="20577"/>
        <pc:sldMkLst>
          <pc:docMk/>
          <pc:sldMk cId="4293277714" sldId="396"/>
        </pc:sldMkLst>
        <pc:spChg chg="mod">
          <ac:chgData name="Guest User" userId="S::urn:spo:anon#c87e05340348ab02ec7ebe16743c73fb1d1d88a610e82a635a4cd61a3f337b35::" providerId="AD" clId="Web-{BD9BF888-4921-7AEA-C621-77C304EBF650}" dt="2024-10-01T22:50:33.846" v="3033" actId="20577"/>
          <ac:spMkLst>
            <pc:docMk/>
            <pc:sldMk cId="4293277714" sldId="396"/>
            <ac:spMk id="6" creationId="{BEAEDA9D-DE74-4B47-901C-C387E8E42099}"/>
          </ac:spMkLst>
        </pc:spChg>
      </pc:sldChg>
      <pc:sldChg chg="addSp delSp modSp">
        <pc:chgData name="Guest User" userId="S::urn:spo:anon#c87e05340348ab02ec7ebe16743c73fb1d1d88a610e82a635a4cd61a3f337b35::" providerId="AD" clId="Web-{BD9BF888-4921-7AEA-C621-77C304EBF650}" dt="2024-10-01T22:51:20.972" v="3063" actId="20577"/>
        <pc:sldMkLst>
          <pc:docMk/>
          <pc:sldMk cId="749611182" sldId="397"/>
        </pc:sldMkLst>
        <pc:spChg chg="add del mod">
          <ac:chgData name="Guest User" userId="S::urn:spo:anon#c87e05340348ab02ec7ebe16743c73fb1d1d88a610e82a635a4cd61a3f337b35::" providerId="AD" clId="Web-{BD9BF888-4921-7AEA-C621-77C304EBF650}" dt="2024-10-01T22:51:17.269" v="3058"/>
          <ac:spMkLst>
            <pc:docMk/>
            <pc:sldMk cId="749611182" sldId="397"/>
            <ac:spMk id="5" creationId="{48BCAAA6-B18D-A3CE-8D41-D203F0323EFA}"/>
          </ac:spMkLst>
        </pc:spChg>
        <pc:spChg chg="mod">
          <ac:chgData name="Guest User" userId="S::urn:spo:anon#c87e05340348ab02ec7ebe16743c73fb1d1d88a610e82a635a4cd61a3f337b35::" providerId="AD" clId="Web-{BD9BF888-4921-7AEA-C621-77C304EBF650}" dt="2024-10-01T22:51:20.972" v="3063" actId="20577"/>
          <ac:spMkLst>
            <pc:docMk/>
            <pc:sldMk cId="749611182" sldId="397"/>
            <ac:spMk id="6" creationId="{BEAEDA9D-DE74-4B47-901C-C387E8E42099}"/>
          </ac:spMkLst>
        </pc:spChg>
      </pc:sldChg>
      <pc:sldChg chg="addSp delSp modSp ord">
        <pc:chgData name="Guest User" userId="S::urn:spo:anon#c87e05340348ab02ec7ebe16743c73fb1d1d88a610e82a635a4cd61a3f337b35::" providerId="AD" clId="Web-{BD9BF888-4921-7AEA-C621-77C304EBF650}" dt="2024-10-01T22:51:54.941" v="3066"/>
        <pc:sldMkLst>
          <pc:docMk/>
          <pc:sldMk cId="3249798914" sldId="401"/>
        </pc:sldMkLst>
        <pc:spChg chg="add del mod">
          <ac:chgData name="Guest User" userId="S::urn:spo:anon#c87e05340348ab02ec7ebe16743c73fb1d1d88a610e82a635a4cd61a3f337b35::" providerId="AD" clId="Web-{BD9BF888-4921-7AEA-C621-77C304EBF650}" dt="2024-10-01T22:51:32.503" v="3064"/>
          <ac:spMkLst>
            <pc:docMk/>
            <pc:sldMk cId="3249798914" sldId="401"/>
            <ac:spMk id="5" creationId="{84A88492-B1EA-7C47-A8C8-CB24E425BE70}"/>
          </ac:spMkLst>
        </pc:spChg>
      </pc:sldChg>
      <pc:sldChg chg="modSp add">
        <pc:chgData name="Guest User" userId="S::urn:spo:anon#c87e05340348ab02ec7ebe16743c73fb1d1d88a610e82a635a4cd61a3f337b35::" providerId="AD" clId="Web-{BD9BF888-4921-7AEA-C621-77C304EBF650}" dt="2024-10-01T22:53:55.631" v="3098" actId="14100"/>
        <pc:sldMkLst>
          <pc:docMk/>
          <pc:sldMk cId="3713162495" sldId="409"/>
        </pc:sldMkLst>
        <pc:spChg chg="mod">
          <ac:chgData name="Guest User" userId="S::urn:spo:anon#c87e05340348ab02ec7ebe16743c73fb1d1d88a610e82a635a4cd61a3f337b35::" providerId="AD" clId="Web-{BD9BF888-4921-7AEA-C621-77C304EBF650}" dt="2024-10-01T22:53:55.631" v="3098" actId="14100"/>
          <ac:spMkLst>
            <pc:docMk/>
            <pc:sldMk cId="3713162495" sldId="409"/>
            <ac:spMk id="2" creationId="{3FC91734-4DA5-3458-39B4-C89B64152315}"/>
          </ac:spMkLst>
        </pc:spChg>
      </pc:sldChg>
      <pc:sldChg chg="modSp add">
        <pc:chgData name="Guest User" userId="S::urn:spo:anon#c87e05340348ab02ec7ebe16743c73fb1d1d88a610e82a635a4cd61a3f337b35::" providerId="AD" clId="Web-{BD9BF888-4921-7AEA-C621-77C304EBF650}" dt="2024-10-01T22:54:37.476" v="3103" actId="1076"/>
        <pc:sldMkLst>
          <pc:docMk/>
          <pc:sldMk cId="3846937607" sldId="410"/>
        </pc:sldMkLst>
        <pc:spChg chg="mod">
          <ac:chgData name="Guest User" userId="S::urn:spo:anon#c87e05340348ab02ec7ebe16743c73fb1d1d88a610e82a635a4cd61a3f337b35::" providerId="AD" clId="Web-{BD9BF888-4921-7AEA-C621-77C304EBF650}" dt="2024-10-01T22:54:37.476" v="3103" actId="1076"/>
          <ac:spMkLst>
            <pc:docMk/>
            <pc:sldMk cId="3846937607" sldId="410"/>
            <ac:spMk id="2" creationId="{B234852E-06A6-B600-1CA5-11AE1584111F}"/>
          </ac:spMkLst>
        </pc:spChg>
      </pc:sldChg>
      <pc:sldChg chg="modSp add">
        <pc:chgData name="Guest User" userId="S::urn:spo:anon#c87e05340348ab02ec7ebe16743c73fb1d1d88a610e82a635a4cd61a3f337b35::" providerId="AD" clId="Web-{BD9BF888-4921-7AEA-C621-77C304EBF650}" dt="2024-10-01T22:54:22.882" v="3101" actId="14100"/>
        <pc:sldMkLst>
          <pc:docMk/>
          <pc:sldMk cId="2420251810" sldId="411"/>
        </pc:sldMkLst>
        <pc:spChg chg="mod">
          <ac:chgData name="Guest User" userId="S::urn:spo:anon#c87e05340348ab02ec7ebe16743c73fb1d1d88a610e82a635a4cd61a3f337b35::" providerId="AD" clId="Web-{BD9BF888-4921-7AEA-C621-77C304EBF650}" dt="2024-10-01T22:54:22.882" v="3101" actId="14100"/>
          <ac:spMkLst>
            <pc:docMk/>
            <pc:sldMk cId="2420251810" sldId="411"/>
            <ac:spMk id="2" creationId="{DDE21791-D0A0-3AC4-C86F-B5156FE84AA5}"/>
          </ac:spMkLst>
        </pc:spChg>
      </pc:sldChg>
      <pc:sldChg chg="add">
        <pc:chgData name="Guest User" userId="S::urn:spo:anon#c87e05340348ab02ec7ebe16743c73fb1d1d88a610e82a635a4cd61a3f337b35::" providerId="AD" clId="Web-{BD9BF888-4921-7AEA-C621-77C304EBF650}" dt="2024-10-01T22:53:24.412" v="3084"/>
        <pc:sldMkLst>
          <pc:docMk/>
          <pc:sldMk cId="543133117" sldId="412"/>
        </pc:sldMkLst>
      </pc:sldChg>
      <pc:sldChg chg="add">
        <pc:chgData name="Guest User" userId="S::urn:spo:anon#c87e05340348ab02ec7ebe16743c73fb1d1d88a610e82a635a4cd61a3f337b35::" providerId="AD" clId="Web-{BD9BF888-4921-7AEA-C621-77C304EBF650}" dt="2024-10-01T22:53:24.552" v="3085"/>
        <pc:sldMkLst>
          <pc:docMk/>
          <pc:sldMk cId="3356259895" sldId="413"/>
        </pc:sldMkLst>
      </pc:sldChg>
      <pc:sldChg chg="add">
        <pc:chgData name="Guest User" userId="S::urn:spo:anon#c87e05340348ab02ec7ebe16743c73fb1d1d88a610e82a635a4cd61a3f337b35::" providerId="AD" clId="Web-{BD9BF888-4921-7AEA-C621-77C304EBF650}" dt="2024-10-01T22:53:25.068" v="3087"/>
        <pc:sldMkLst>
          <pc:docMk/>
          <pc:sldMk cId="4257810976" sldId="414"/>
        </pc:sldMkLst>
      </pc:sldChg>
      <pc:sldChg chg="modSp add ord">
        <pc:chgData name="Guest User" userId="S::urn:spo:anon#c87e05340348ab02ec7ebe16743c73fb1d1d88a610e82a635a4cd61a3f337b35::" providerId="AD" clId="Web-{BD9BF888-4921-7AEA-C621-77C304EBF650}" dt="2024-10-01T23:07:44.349" v="3326"/>
        <pc:sldMkLst>
          <pc:docMk/>
          <pc:sldMk cId="4135694830" sldId="415"/>
        </pc:sldMkLst>
        <pc:spChg chg="mod">
          <ac:chgData name="Guest User" userId="S::urn:spo:anon#c87e05340348ab02ec7ebe16743c73fb1d1d88a610e82a635a4cd61a3f337b35::" providerId="AD" clId="Web-{BD9BF888-4921-7AEA-C621-77C304EBF650}" dt="2024-10-01T23:01:44.015" v="3121" actId="14100"/>
          <ac:spMkLst>
            <pc:docMk/>
            <pc:sldMk cId="4135694830" sldId="415"/>
            <ac:spMk id="2" creationId="{BE5223CD-A9BB-822A-0B8F-86DD3F84C11B}"/>
          </ac:spMkLst>
        </pc:spChg>
        <pc:spChg chg="mod">
          <ac:chgData name="Guest User" userId="S::urn:spo:anon#c87e05340348ab02ec7ebe16743c73fb1d1d88a610e82a635a4cd61a3f337b35::" providerId="AD" clId="Web-{BD9BF888-4921-7AEA-C621-77C304EBF650}" dt="2024-10-01T23:03:44.001" v="3225" actId="20577"/>
          <ac:spMkLst>
            <pc:docMk/>
            <pc:sldMk cId="4135694830" sldId="415"/>
            <ac:spMk id="3" creationId="{EB199855-28F1-13F6-4771-F24E9F0B6A42}"/>
          </ac:spMkLst>
        </pc:spChg>
      </pc:sldChg>
      <pc:sldChg chg="delSp modSp">
        <pc:chgData name="Guest User" userId="S::urn:spo:anon#c87e05340348ab02ec7ebe16743c73fb1d1d88a610e82a635a4cd61a3f337b35::" providerId="AD" clId="Web-{BD9BF888-4921-7AEA-C621-77C304EBF650}" dt="2024-10-01T22:39:22.459" v="2968"/>
        <pc:sldMkLst>
          <pc:docMk/>
          <pc:sldMk cId="2447234570" sldId="417"/>
        </pc:sldMkLst>
        <pc:spChg chg="mod">
          <ac:chgData name="Guest User" userId="S::urn:spo:anon#c87e05340348ab02ec7ebe16743c73fb1d1d88a610e82a635a4cd61a3f337b35::" providerId="AD" clId="Web-{BD9BF888-4921-7AEA-C621-77C304EBF650}" dt="2024-10-01T19:41:48.935" v="666" actId="1076"/>
          <ac:spMkLst>
            <pc:docMk/>
            <pc:sldMk cId="2447234570" sldId="417"/>
            <ac:spMk id="3" creationId="{D5BB3C54-3CD3-07DA-CE31-5D6B29AA1C81}"/>
          </ac:spMkLst>
        </pc:spChg>
        <pc:spChg chg="mod">
          <ac:chgData name="Guest User" userId="S::urn:spo:anon#c87e05340348ab02ec7ebe16743c73fb1d1d88a610e82a635a4cd61a3f337b35::" providerId="AD" clId="Web-{BD9BF888-4921-7AEA-C621-77C304EBF650}" dt="2024-10-01T22:39:18.896" v="2967" actId="20577"/>
          <ac:spMkLst>
            <pc:docMk/>
            <pc:sldMk cId="2447234570" sldId="417"/>
            <ac:spMk id="6" creationId="{BEAEDA9D-DE74-4B47-901C-C387E8E42099}"/>
          </ac:spMkLst>
        </pc:spChg>
        <pc:spChg chg="del">
          <ac:chgData name="Guest User" userId="S::urn:spo:anon#c87e05340348ab02ec7ebe16743c73fb1d1d88a610e82a635a4cd61a3f337b35::" providerId="AD" clId="Web-{BD9BF888-4921-7AEA-C621-77C304EBF650}" dt="2024-10-01T22:39:22.459" v="2968"/>
          <ac:spMkLst>
            <pc:docMk/>
            <pc:sldMk cId="2447234570" sldId="417"/>
            <ac:spMk id="8" creationId="{A324F930-8C9A-FDFC-DC9B-DB9122442BC5}"/>
          </ac:spMkLst>
        </pc:spChg>
      </pc:sldChg>
      <pc:sldChg chg="modSp">
        <pc:chgData name="Guest User" userId="S::urn:spo:anon#c87e05340348ab02ec7ebe16743c73fb1d1d88a610e82a635a4cd61a3f337b35::" providerId="AD" clId="Web-{BD9BF888-4921-7AEA-C621-77C304EBF650}" dt="2024-10-01T19:25:32.916" v="4" actId="20577"/>
        <pc:sldMkLst>
          <pc:docMk/>
          <pc:sldMk cId="3571889324" sldId="418"/>
        </pc:sldMkLst>
        <pc:spChg chg="mod">
          <ac:chgData name="Guest User" userId="S::urn:spo:anon#c87e05340348ab02ec7ebe16743c73fb1d1d88a610e82a635a4cd61a3f337b35::" providerId="AD" clId="Web-{BD9BF888-4921-7AEA-C621-77C304EBF650}" dt="2024-10-01T19:25:32.916" v="4" actId="20577"/>
          <ac:spMkLst>
            <pc:docMk/>
            <pc:sldMk cId="3571889324" sldId="418"/>
            <ac:spMk id="3" creationId="{0CA2156A-090E-4480-855D-61A5E06C6444}"/>
          </ac:spMkLst>
        </pc:spChg>
      </pc:sldChg>
      <pc:sldChg chg="delSp modSp">
        <pc:chgData name="Guest User" userId="S::urn:spo:anon#c87e05340348ab02ec7ebe16743c73fb1d1d88a610e82a635a4cd61a3f337b35::" providerId="AD" clId="Web-{BD9BF888-4921-7AEA-C621-77C304EBF650}" dt="2024-10-01T22:42:37.916" v="2978"/>
        <pc:sldMkLst>
          <pc:docMk/>
          <pc:sldMk cId="40411786" sldId="419"/>
        </pc:sldMkLst>
        <pc:spChg chg="mod">
          <ac:chgData name="Guest User" userId="S::urn:spo:anon#c87e05340348ab02ec7ebe16743c73fb1d1d88a610e82a635a4cd61a3f337b35::" providerId="AD" clId="Web-{BD9BF888-4921-7AEA-C621-77C304EBF650}" dt="2024-10-01T22:42:33.619" v="2977" actId="20577"/>
          <ac:spMkLst>
            <pc:docMk/>
            <pc:sldMk cId="40411786" sldId="419"/>
            <ac:spMk id="3" creationId="{82BA3E76-F6CC-4FD6-BC2D-508A29332F87}"/>
          </ac:spMkLst>
        </pc:spChg>
        <pc:spChg chg="del">
          <ac:chgData name="Guest User" userId="S::urn:spo:anon#c87e05340348ab02ec7ebe16743c73fb1d1d88a610e82a635a4cd61a3f337b35::" providerId="AD" clId="Web-{BD9BF888-4921-7AEA-C621-77C304EBF650}" dt="2024-10-01T22:41:19.008" v="2969"/>
          <ac:spMkLst>
            <pc:docMk/>
            <pc:sldMk cId="40411786" sldId="419"/>
            <ac:spMk id="10" creationId="{63D192E5-5E23-D292-B0EF-9B27E17E1BC9}"/>
          </ac:spMkLst>
        </pc:spChg>
        <pc:spChg chg="del">
          <ac:chgData name="Guest User" userId="S::urn:spo:anon#c87e05340348ab02ec7ebe16743c73fb1d1d88a610e82a635a4cd61a3f337b35::" providerId="AD" clId="Web-{BD9BF888-4921-7AEA-C621-77C304EBF650}" dt="2024-10-01T22:42:37.916" v="2978"/>
          <ac:spMkLst>
            <pc:docMk/>
            <pc:sldMk cId="40411786" sldId="419"/>
            <ac:spMk id="11" creationId="{04844B3A-4FC9-83F7-84B9-9DFC7F771C76}"/>
          </ac:spMkLst>
        </pc:spChg>
      </pc:sldChg>
      <pc:sldChg chg="modSp">
        <pc:chgData name="Guest User" userId="S::urn:spo:anon#c87e05340348ab02ec7ebe16743c73fb1d1d88a610e82a635a4cd61a3f337b35::" providerId="AD" clId="Web-{BD9BF888-4921-7AEA-C621-77C304EBF650}" dt="2024-10-01T21:46:28.058" v="2543" actId="1076"/>
        <pc:sldMkLst>
          <pc:docMk/>
          <pc:sldMk cId="1488165062" sldId="424"/>
        </pc:sldMkLst>
        <pc:spChg chg="mod">
          <ac:chgData name="Guest User" userId="S::urn:spo:anon#c87e05340348ab02ec7ebe16743c73fb1d1d88a610e82a635a4cd61a3f337b35::" providerId="AD" clId="Web-{BD9BF888-4921-7AEA-C621-77C304EBF650}" dt="2024-10-01T21:46:28.058" v="2543" actId="1076"/>
          <ac:spMkLst>
            <pc:docMk/>
            <pc:sldMk cId="1488165062" sldId="424"/>
            <ac:spMk id="2" creationId="{B0FA44DF-CD57-BB04-59E1-580F853A32CC}"/>
          </ac:spMkLst>
        </pc:spChg>
      </pc:sldChg>
      <pc:sldChg chg="modSp">
        <pc:chgData name="Guest User" userId="S::urn:spo:anon#c87e05340348ab02ec7ebe16743c73fb1d1d88a610e82a635a4cd61a3f337b35::" providerId="AD" clId="Web-{BD9BF888-4921-7AEA-C621-77C304EBF650}" dt="2024-10-01T22:08:28.831" v="2808" actId="20577"/>
        <pc:sldMkLst>
          <pc:docMk/>
          <pc:sldMk cId="1686216965" sldId="425"/>
        </pc:sldMkLst>
        <pc:spChg chg="mod">
          <ac:chgData name="Guest User" userId="S::urn:spo:anon#c87e05340348ab02ec7ebe16743c73fb1d1d88a610e82a635a4cd61a3f337b35::" providerId="AD" clId="Web-{BD9BF888-4921-7AEA-C621-77C304EBF650}" dt="2024-10-01T22:08:28.831" v="2808" actId="20577"/>
          <ac:spMkLst>
            <pc:docMk/>
            <pc:sldMk cId="1686216965" sldId="425"/>
            <ac:spMk id="4" creationId="{D95B5DB3-879C-2486-8589-D98D9B54E692}"/>
          </ac:spMkLst>
        </pc:spChg>
      </pc:sldChg>
      <pc:sldChg chg="addSp delSp modSp">
        <pc:chgData name="Guest User" userId="S::urn:spo:anon#c87e05340348ab02ec7ebe16743c73fb1d1d88a610e82a635a4cd61a3f337b35::" providerId="AD" clId="Web-{BD9BF888-4921-7AEA-C621-77C304EBF650}" dt="2024-10-01T22:15:30.745" v="2854" actId="14100"/>
        <pc:sldMkLst>
          <pc:docMk/>
          <pc:sldMk cId="2357409322" sldId="426"/>
        </pc:sldMkLst>
        <pc:spChg chg="mod">
          <ac:chgData name="Guest User" userId="S::urn:spo:anon#c87e05340348ab02ec7ebe16743c73fb1d1d88a610e82a635a4cd61a3f337b35::" providerId="AD" clId="Web-{BD9BF888-4921-7AEA-C621-77C304EBF650}" dt="2024-10-01T22:15:30.745" v="2854" actId="14100"/>
          <ac:spMkLst>
            <pc:docMk/>
            <pc:sldMk cId="2357409322" sldId="426"/>
            <ac:spMk id="2" creationId="{7A09C5CB-B5AA-D4BB-42FF-244E8F92A9F5}"/>
          </ac:spMkLst>
        </pc:spChg>
        <pc:spChg chg="add del mod">
          <ac:chgData name="Guest User" userId="S::urn:spo:anon#c87e05340348ab02ec7ebe16743c73fb1d1d88a610e82a635a4cd61a3f337b35::" providerId="AD" clId="Web-{BD9BF888-4921-7AEA-C621-77C304EBF650}" dt="2024-10-01T21:26:52.539" v="2194"/>
          <ac:spMkLst>
            <pc:docMk/>
            <pc:sldMk cId="2357409322" sldId="426"/>
            <ac:spMk id="5" creationId="{1A34BD7F-AFF9-5DEF-1201-B408E200119C}"/>
          </ac:spMkLst>
        </pc:spChg>
      </pc:sldChg>
      <pc:sldChg chg="ord">
        <pc:chgData name="Guest User" userId="S::urn:spo:anon#c87e05340348ab02ec7ebe16743c73fb1d1d88a610e82a635a4cd61a3f337b35::" providerId="AD" clId="Web-{BD9BF888-4921-7AEA-C621-77C304EBF650}" dt="2024-10-01T22:33:36.421" v="2965"/>
        <pc:sldMkLst>
          <pc:docMk/>
          <pc:sldMk cId="1587745146" sldId="429"/>
        </pc:sldMkLst>
      </pc:sldChg>
      <pc:sldChg chg="modSp ord">
        <pc:chgData name="Guest User" userId="S::urn:spo:anon#c87e05340348ab02ec7ebe16743c73fb1d1d88a610e82a635a4cd61a3f337b35::" providerId="AD" clId="Web-{BD9BF888-4921-7AEA-C621-77C304EBF650}" dt="2024-10-01T22:32:33.936" v="2964" actId="20577"/>
        <pc:sldMkLst>
          <pc:docMk/>
          <pc:sldMk cId="907893035" sldId="431"/>
        </pc:sldMkLst>
        <pc:spChg chg="mod">
          <ac:chgData name="Guest User" userId="S::urn:spo:anon#c87e05340348ab02ec7ebe16743c73fb1d1d88a610e82a635a4cd61a3f337b35::" providerId="AD" clId="Web-{BD9BF888-4921-7AEA-C621-77C304EBF650}" dt="2024-10-01T22:32:33.936" v="2964" actId="20577"/>
          <ac:spMkLst>
            <pc:docMk/>
            <pc:sldMk cId="907893035" sldId="431"/>
            <ac:spMk id="17" creationId="{4A5DD2F7-057C-F923-F51E-7CD722A7509E}"/>
          </ac:spMkLst>
        </pc:spChg>
      </pc:sldChg>
      <pc:sldChg chg="modSp ord">
        <pc:chgData name="Guest User" userId="S::urn:spo:anon#c87e05340348ab02ec7ebe16743c73fb1d1d88a610e82a635a4cd61a3f337b35::" providerId="AD" clId="Web-{BD9BF888-4921-7AEA-C621-77C304EBF650}" dt="2024-10-01T22:05:43.157" v="2757" actId="20577"/>
        <pc:sldMkLst>
          <pc:docMk/>
          <pc:sldMk cId="4213398461" sldId="432"/>
        </pc:sldMkLst>
        <pc:spChg chg="mod">
          <ac:chgData name="Guest User" userId="S::urn:spo:anon#c87e05340348ab02ec7ebe16743c73fb1d1d88a610e82a635a4cd61a3f337b35::" providerId="AD" clId="Web-{BD9BF888-4921-7AEA-C621-77C304EBF650}" dt="2024-10-01T22:05:43.157" v="2757" actId="20577"/>
          <ac:spMkLst>
            <pc:docMk/>
            <pc:sldMk cId="4213398461" sldId="432"/>
            <ac:spMk id="17" creationId="{4A5DD2F7-057C-F923-F51E-7CD722A7509E}"/>
          </ac:spMkLst>
        </pc:spChg>
      </pc:sldChg>
      <pc:sldChg chg="modSp ord">
        <pc:chgData name="Guest User" userId="S::urn:spo:anon#c87e05340348ab02ec7ebe16743c73fb1d1d88a610e82a635a4cd61a3f337b35::" providerId="AD" clId="Web-{BD9BF888-4921-7AEA-C621-77C304EBF650}" dt="2024-10-01T22:09:31.598" v="2835" actId="20577"/>
        <pc:sldMkLst>
          <pc:docMk/>
          <pc:sldMk cId="3280003509" sldId="433"/>
        </pc:sldMkLst>
        <pc:spChg chg="mod">
          <ac:chgData name="Guest User" userId="S::urn:spo:anon#c87e05340348ab02ec7ebe16743c73fb1d1d88a610e82a635a4cd61a3f337b35::" providerId="AD" clId="Web-{BD9BF888-4921-7AEA-C621-77C304EBF650}" dt="2024-10-01T22:09:31.598" v="2835" actId="20577"/>
          <ac:spMkLst>
            <pc:docMk/>
            <pc:sldMk cId="3280003509" sldId="433"/>
            <ac:spMk id="2" creationId="{CFD416E2-EA3D-4768-94A8-1F6A28570516}"/>
          </ac:spMkLst>
        </pc:spChg>
      </pc:sldChg>
      <pc:sldChg chg="modSp ord">
        <pc:chgData name="Guest User" userId="S::urn:spo:anon#c87e05340348ab02ec7ebe16743c73fb1d1d88a610e82a635a4cd61a3f337b35::" providerId="AD" clId="Web-{BD9BF888-4921-7AEA-C621-77C304EBF650}" dt="2024-10-01T21:25:40.754" v="2186" actId="20577"/>
        <pc:sldMkLst>
          <pc:docMk/>
          <pc:sldMk cId="2911978687" sldId="434"/>
        </pc:sldMkLst>
        <pc:spChg chg="mod">
          <ac:chgData name="Guest User" userId="S::urn:spo:anon#c87e05340348ab02ec7ebe16743c73fb1d1d88a610e82a635a4cd61a3f337b35::" providerId="AD" clId="Web-{BD9BF888-4921-7AEA-C621-77C304EBF650}" dt="2024-10-01T21:25:40.754" v="2186" actId="20577"/>
          <ac:spMkLst>
            <pc:docMk/>
            <pc:sldMk cId="2911978687" sldId="434"/>
            <ac:spMk id="2" creationId="{CFD416E2-EA3D-4768-94A8-1F6A28570516}"/>
          </ac:spMkLst>
        </pc:spChg>
      </pc:sldChg>
      <pc:sldChg chg="modSp">
        <pc:chgData name="Guest User" userId="S::urn:spo:anon#c87e05340348ab02ec7ebe16743c73fb1d1d88a610e82a635a4cd61a3f337b35::" providerId="AD" clId="Web-{BD9BF888-4921-7AEA-C621-77C304EBF650}" dt="2024-10-01T22:30:36.949" v="2961" actId="20577"/>
        <pc:sldMkLst>
          <pc:docMk/>
          <pc:sldMk cId="3118061457" sldId="435"/>
        </pc:sldMkLst>
        <pc:spChg chg="mod">
          <ac:chgData name="Guest User" userId="S::urn:spo:anon#c87e05340348ab02ec7ebe16743c73fb1d1d88a610e82a635a4cd61a3f337b35::" providerId="AD" clId="Web-{BD9BF888-4921-7AEA-C621-77C304EBF650}" dt="2024-10-01T22:30:36.949" v="2961" actId="20577"/>
          <ac:spMkLst>
            <pc:docMk/>
            <pc:sldMk cId="3118061457" sldId="435"/>
            <ac:spMk id="2" creationId="{360434E0-2F85-17FA-A0B9-6D99BE79E939}"/>
          </ac:spMkLst>
        </pc:spChg>
      </pc:sldChg>
      <pc:sldChg chg="modSp">
        <pc:chgData name="Guest User" userId="S::urn:spo:anon#c87e05340348ab02ec7ebe16743c73fb1d1d88a610e82a635a4cd61a3f337b35::" providerId="AD" clId="Web-{BD9BF888-4921-7AEA-C621-77C304EBF650}" dt="2024-10-01T22:32:25.545" v="2963" actId="20577"/>
        <pc:sldMkLst>
          <pc:docMk/>
          <pc:sldMk cId="1923312094" sldId="436"/>
        </pc:sldMkLst>
        <pc:spChg chg="mod">
          <ac:chgData name="Guest User" userId="S::urn:spo:anon#c87e05340348ab02ec7ebe16743c73fb1d1d88a610e82a635a4cd61a3f337b35::" providerId="AD" clId="Web-{BD9BF888-4921-7AEA-C621-77C304EBF650}" dt="2024-10-01T22:32:25.545" v="2963" actId="20577"/>
          <ac:spMkLst>
            <pc:docMk/>
            <pc:sldMk cId="1923312094" sldId="436"/>
            <ac:spMk id="2" creationId="{360434E0-2F85-17FA-A0B9-6D99BE79E939}"/>
          </ac:spMkLst>
        </pc:spChg>
      </pc:sldChg>
      <pc:sldChg chg="modSp">
        <pc:chgData name="Guest User" userId="S::urn:spo:anon#c87e05340348ab02ec7ebe16743c73fb1d1d88a610e82a635a4cd61a3f337b35::" providerId="AD" clId="Web-{BD9BF888-4921-7AEA-C621-77C304EBF650}" dt="2024-10-01T23:07:35.552" v="3325" actId="20577"/>
        <pc:sldMkLst>
          <pc:docMk/>
          <pc:sldMk cId="2353908974" sldId="438"/>
        </pc:sldMkLst>
        <pc:spChg chg="mod">
          <ac:chgData name="Guest User" userId="S::urn:spo:anon#c87e05340348ab02ec7ebe16743c73fb1d1d88a610e82a635a4cd61a3f337b35::" providerId="AD" clId="Web-{BD9BF888-4921-7AEA-C621-77C304EBF650}" dt="2024-10-01T23:07:35.552" v="3325" actId="20577"/>
          <ac:spMkLst>
            <pc:docMk/>
            <pc:sldMk cId="2353908974" sldId="438"/>
            <ac:spMk id="3" creationId="{98FB02F5-AED1-1A52-39BD-DFED7A4C3210}"/>
          </ac:spMkLst>
        </pc:spChg>
      </pc:sldChg>
      <pc:sldChg chg="modSp">
        <pc:chgData name="Guest User" userId="S::urn:spo:anon#c87e05340348ab02ec7ebe16743c73fb1d1d88a610e82a635a4cd61a3f337b35::" providerId="AD" clId="Web-{BD9BF888-4921-7AEA-C621-77C304EBF650}" dt="2024-10-01T19:55:57.748" v="1086" actId="20577"/>
        <pc:sldMkLst>
          <pc:docMk/>
          <pc:sldMk cId="1429991620" sldId="439"/>
        </pc:sldMkLst>
        <pc:spChg chg="mod">
          <ac:chgData name="Guest User" userId="S::urn:spo:anon#c87e05340348ab02ec7ebe16743c73fb1d1d88a610e82a635a4cd61a3f337b35::" providerId="AD" clId="Web-{BD9BF888-4921-7AEA-C621-77C304EBF650}" dt="2024-10-01T19:55:57.748" v="1086" actId="20577"/>
          <ac:spMkLst>
            <pc:docMk/>
            <pc:sldMk cId="1429991620" sldId="439"/>
            <ac:spMk id="3" creationId="{1AE1A49E-DA2E-7A57-02F5-1554E5400945}"/>
          </ac:spMkLst>
        </pc:spChg>
      </pc:sldChg>
      <pc:sldChg chg="delSp modSp new">
        <pc:chgData name="Guest User" userId="S::urn:spo:anon#c87e05340348ab02ec7ebe16743c73fb1d1d88a610e82a635a4cd61a3f337b35::" providerId="AD" clId="Web-{BD9BF888-4921-7AEA-C621-77C304EBF650}" dt="2024-10-01T22:53:06.255" v="3078" actId="1076"/>
        <pc:sldMkLst>
          <pc:docMk/>
          <pc:sldMk cId="1596656608" sldId="441"/>
        </pc:sldMkLst>
        <pc:spChg chg="mod">
          <ac:chgData name="Guest User" userId="S::urn:spo:anon#c87e05340348ab02ec7ebe16743c73fb1d1d88a610e82a635a4cd61a3f337b35::" providerId="AD" clId="Web-{BD9BF888-4921-7AEA-C621-77C304EBF650}" dt="2024-10-01T22:53:06.255" v="3078" actId="1076"/>
          <ac:spMkLst>
            <pc:docMk/>
            <pc:sldMk cId="1596656608" sldId="441"/>
            <ac:spMk id="2" creationId="{7FDCCC38-843B-A0FF-B7F5-DA233184C159}"/>
          </ac:spMkLst>
        </pc:spChg>
        <pc:spChg chg="del">
          <ac:chgData name="Guest User" userId="S::urn:spo:anon#c87e05340348ab02ec7ebe16743c73fb1d1d88a610e82a635a4cd61a3f337b35::" providerId="AD" clId="Web-{BD9BF888-4921-7AEA-C621-77C304EBF650}" dt="2024-10-01T22:52:31.208" v="3067"/>
          <ac:spMkLst>
            <pc:docMk/>
            <pc:sldMk cId="1596656608" sldId="441"/>
            <ac:spMk id="3" creationId="{DC928253-9752-C348-0D3B-2C1306E4A756}"/>
          </ac:spMkLst>
        </pc:spChg>
        <pc:spChg chg="del">
          <ac:chgData name="Guest User" userId="S::urn:spo:anon#c87e05340348ab02ec7ebe16743c73fb1d1d88a610e82a635a4cd61a3f337b35::" providerId="AD" clId="Web-{BD9BF888-4921-7AEA-C621-77C304EBF650}" dt="2024-10-01T22:52:32.427" v="3068"/>
          <ac:spMkLst>
            <pc:docMk/>
            <pc:sldMk cId="1596656608" sldId="441"/>
            <ac:spMk id="4" creationId="{BA43E91E-1758-4CB4-C16A-2FE50FB5042E}"/>
          </ac:spMkLst>
        </pc:spChg>
      </pc:sldChg>
      <pc:sldChg chg="new del ord">
        <pc:chgData name="Guest User" userId="S::urn:spo:anon#c87e05340348ab02ec7ebe16743c73fb1d1d88a610e82a635a4cd61a3f337b35::" providerId="AD" clId="Web-{BD9BF888-4921-7AEA-C621-77C304EBF650}" dt="2024-10-01T23:01:31.686" v="3117"/>
        <pc:sldMkLst>
          <pc:docMk/>
          <pc:sldMk cId="3643529334" sldId="442"/>
        </pc:sldMkLst>
      </pc:sldChg>
      <pc:sldChg chg="new del">
        <pc:chgData name="Guest User" userId="S::urn:spo:anon#c87e05340348ab02ec7ebe16743c73fb1d1d88a610e82a635a4cd61a3f337b35::" providerId="AD" clId="Web-{BD9BF888-4921-7AEA-C621-77C304EBF650}" dt="2024-10-01T22:53:35.396" v="3089"/>
        <pc:sldMkLst>
          <pc:docMk/>
          <pc:sldMk cId="3097391706" sldId="443"/>
        </pc:sldMkLst>
      </pc:sldChg>
      <pc:sldChg chg="addSp delSp modSp add mod modClrScheme chgLayout">
        <pc:chgData name="Guest User" userId="S::urn:spo:anon#c87e05340348ab02ec7ebe16743c73fb1d1d88a610e82a635a4cd61a3f337b35::" providerId="AD" clId="Web-{BD9BF888-4921-7AEA-C621-77C304EBF650}" dt="2024-10-01T22:54:53.523" v="3106"/>
        <pc:sldMkLst>
          <pc:docMk/>
          <pc:sldMk cId="344888628" sldId="444"/>
        </pc:sldMkLst>
        <pc:spChg chg="mod ord">
          <ac:chgData name="Guest User" userId="S::urn:spo:anon#c87e05340348ab02ec7ebe16743c73fb1d1d88a610e82a635a4cd61a3f337b35::" providerId="AD" clId="Web-{BD9BF888-4921-7AEA-C621-77C304EBF650}" dt="2024-10-01T22:54:53.523" v="3106"/>
          <ac:spMkLst>
            <pc:docMk/>
            <pc:sldMk cId="344888628" sldId="444"/>
            <ac:spMk id="2" creationId="{F0D088D4-C838-400A-B518-7D33B4EA05DA}"/>
          </ac:spMkLst>
        </pc:spChg>
        <pc:spChg chg="add del mod ord">
          <ac:chgData name="Guest User" userId="S::urn:spo:anon#c87e05340348ab02ec7ebe16743c73fb1d1d88a610e82a635a4cd61a3f337b35::" providerId="AD" clId="Web-{BD9BF888-4921-7AEA-C621-77C304EBF650}" dt="2024-10-01T22:54:53.523" v="3106"/>
          <ac:spMkLst>
            <pc:docMk/>
            <pc:sldMk cId="344888628" sldId="444"/>
            <ac:spMk id="3" creationId="{84F1CCC5-F320-5F7A-FFB0-C0E9C9B6541E}"/>
          </ac:spMkLst>
        </pc:spChg>
        <pc:spChg chg="mod ord">
          <ac:chgData name="Guest User" userId="S::urn:spo:anon#c87e05340348ab02ec7ebe16743c73fb1d1d88a610e82a635a4cd61a3f337b35::" providerId="AD" clId="Web-{BD9BF888-4921-7AEA-C621-77C304EBF650}" dt="2024-10-01T22:54:53.523" v="3106"/>
          <ac:spMkLst>
            <pc:docMk/>
            <pc:sldMk cId="344888628" sldId="444"/>
            <ac:spMk id="5" creationId="{808E7922-E035-46E6-AA7F-AE0945B13BC7}"/>
          </ac:spMkLst>
        </pc:spChg>
        <pc:spChg chg="mod ord">
          <ac:chgData name="Guest User" userId="S::urn:spo:anon#c87e05340348ab02ec7ebe16743c73fb1d1d88a610e82a635a4cd61a3f337b35::" providerId="AD" clId="Web-{BD9BF888-4921-7AEA-C621-77C304EBF650}" dt="2024-10-01T22:54:53.523" v="3106"/>
          <ac:spMkLst>
            <pc:docMk/>
            <pc:sldMk cId="344888628" sldId="444"/>
            <ac:spMk id="6" creationId="{26199EDD-2248-4BF6-9539-40C7B3E8FF70}"/>
          </ac:spMkLst>
        </pc:spChg>
      </pc:sldChg>
      <pc:sldChg chg="addSp delSp modSp add">
        <pc:chgData name="Guest User" userId="S::urn:spo:anon#c87e05340348ab02ec7ebe16743c73fb1d1d88a610e82a635a4cd61a3f337b35::" providerId="AD" clId="Web-{BD9BF888-4921-7AEA-C621-77C304EBF650}" dt="2024-10-01T22:57:03.103" v="3115" actId="1076"/>
        <pc:sldMkLst>
          <pc:docMk/>
          <pc:sldMk cId="1715023647" sldId="445"/>
        </pc:sldMkLst>
        <pc:spChg chg="mod">
          <ac:chgData name="Guest User" userId="S::urn:spo:anon#c87e05340348ab02ec7ebe16743c73fb1d1d88a610e82a635a4cd61a3f337b35::" providerId="AD" clId="Web-{BD9BF888-4921-7AEA-C621-77C304EBF650}" dt="2024-10-01T22:57:03.088" v="3114" actId="1076"/>
          <ac:spMkLst>
            <pc:docMk/>
            <pc:sldMk cId="1715023647" sldId="445"/>
            <ac:spMk id="6" creationId="{DCD896F8-32FE-98CC-690A-97D4A4FCD7E3}"/>
          </ac:spMkLst>
        </pc:spChg>
        <pc:picChg chg="add mod">
          <ac:chgData name="Guest User" userId="S::urn:spo:anon#c87e05340348ab02ec7ebe16743c73fb1d1d88a610e82a635a4cd61a3f337b35::" providerId="AD" clId="Web-{BD9BF888-4921-7AEA-C621-77C304EBF650}" dt="2024-10-01T22:57:03.103" v="3115" actId="1076"/>
          <ac:picMkLst>
            <pc:docMk/>
            <pc:sldMk cId="1715023647" sldId="445"/>
            <ac:picMk id="5" creationId="{3BB1F451-2C19-C38C-A692-3834B5A28F0E}"/>
          </ac:picMkLst>
        </pc:picChg>
        <pc:picChg chg="del">
          <ac:chgData name="Guest User" userId="S::urn:spo:anon#c87e05340348ab02ec7ebe16743c73fb1d1d88a610e82a635a4cd61a3f337b35::" providerId="AD" clId="Web-{BD9BF888-4921-7AEA-C621-77C304EBF650}" dt="2024-10-01T22:55:53.789" v="3107"/>
          <ac:picMkLst>
            <pc:docMk/>
            <pc:sldMk cId="1715023647" sldId="445"/>
            <ac:picMk id="1028" creationId="{3503932D-B863-ABB3-13E1-43DD241AA5E0}"/>
          </ac:picMkLst>
        </pc:picChg>
      </pc:sldChg>
      <pc:sldChg chg="add">
        <pc:chgData name="Guest User" userId="S::urn:spo:anon#c87e05340348ab02ec7ebe16743c73fb1d1d88a610e82a635a4cd61a3f337b35::" providerId="AD" clId="Web-{BD9BF888-4921-7AEA-C621-77C304EBF650}" dt="2024-10-01T22:53:25.396" v="3088"/>
        <pc:sldMkLst>
          <pc:docMk/>
          <pc:sldMk cId="228817130" sldId="446"/>
        </pc:sldMkLst>
      </pc:sldChg>
    </pc:docChg>
  </pc:docChgLst>
  <pc:docChgLst>
    <pc:chgData name="Guest User" userId="S::urn:spo:anon#c87e05340348ab02ec7ebe16743c73fb1d1d88a610e82a635a4cd61a3f337b35::" providerId="AD" clId="Web-{5C69680A-52D3-D7DC-13C0-ACED7429CF8B}"/>
    <pc:docChg chg="modSld sldOrd">
      <pc:chgData name="Guest User" userId="S::urn:spo:anon#c87e05340348ab02ec7ebe16743c73fb1d1d88a610e82a635a4cd61a3f337b35::" providerId="AD" clId="Web-{5C69680A-52D3-D7DC-13C0-ACED7429CF8B}" dt="2024-09-30T14:14:38.457" v="139"/>
      <pc:docMkLst>
        <pc:docMk/>
      </pc:docMkLst>
      <pc:sldChg chg="ord">
        <pc:chgData name="Guest User" userId="S::urn:spo:anon#c87e05340348ab02ec7ebe16743c73fb1d1d88a610e82a635a4cd61a3f337b35::" providerId="AD" clId="Web-{5C69680A-52D3-D7DC-13C0-ACED7429CF8B}" dt="2024-09-30T13:39:45.584" v="0"/>
        <pc:sldMkLst>
          <pc:docMk/>
          <pc:sldMk cId="1144956452" sldId="358"/>
        </pc:sldMkLst>
      </pc:sldChg>
      <pc:sldChg chg="addSp delSp modSp mod modClrScheme chgLayout">
        <pc:chgData name="Guest User" userId="S::urn:spo:anon#c87e05340348ab02ec7ebe16743c73fb1d1d88a610e82a635a4cd61a3f337b35::" providerId="AD" clId="Web-{5C69680A-52D3-D7DC-13C0-ACED7429CF8B}" dt="2024-09-30T14:14:38.457" v="139"/>
        <pc:sldMkLst>
          <pc:docMk/>
          <pc:sldMk cId="1003732869" sldId="364"/>
        </pc:sldMkLst>
        <pc:spChg chg="mod ord">
          <ac:chgData name="Guest User" userId="S::urn:spo:anon#c87e05340348ab02ec7ebe16743c73fb1d1d88a610e82a635a4cd61a3f337b35::" providerId="AD" clId="Web-{5C69680A-52D3-D7DC-13C0-ACED7429CF8B}" dt="2024-09-30T14:14:26.332" v="138"/>
          <ac:spMkLst>
            <pc:docMk/>
            <pc:sldMk cId="1003732869" sldId="364"/>
            <ac:spMk id="3" creationId="{D30BA7E6-83CA-4E3F-86DF-FB950CCDB776}"/>
          </ac:spMkLst>
        </pc:spChg>
        <pc:spChg chg="add mod ord">
          <ac:chgData name="Guest User" userId="S::urn:spo:anon#c87e05340348ab02ec7ebe16743c73fb1d1d88a610e82a635a4cd61a3f337b35::" providerId="AD" clId="Web-{5C69680A-52D3-D7DC-13C0-ACED7429CF8B}" dt="2024-09-30T14:14:26.332" v="138"/>
          <ac:spMkLst>
            <pc:docMk/>
            <pc:sldMk cId="1003732869" sldId="364"/>
            <ac:spMk id="4" creationId="{07E94D19-49D1-19F2-159B-3EAF617D165C}"/>
          </ac:spMkLst>
        </pc:spChg>
        <pc:spChg chg="mod ord">
          <ac:chgData name="Guest User" userId="S::urn:spo:anon#c87e05340348ab02ec7ebe16743c73fb1d1d88a610e82a635a4cd61a3f337b35::" providerId="AD" clId="Web-{5C69680A-52D3-D7DC-13C0-ACED7429CF8B}" dt="2024-09-30T14:14:26.332" v="138"/>
          <ac:spMkLst>
            <pc:docMk/>
            <pc:sldMk cId="1003732869" sldId="364"/>
            <ac:spMk id="5" creationId="{15B343C4-8768-485C-BB7D-B77CE576C5FB}"/>
          </ac:spMkLst>
        </pc:spChg>
        <pc:spChg chg="add del mod ord">
          <ac:chgData name="Guest User" userId="S::urn:spo:anon#c87e05340348ab02ec7ebe16743c73fb1d1d88a610e82a635a4cd61a3f337b35::" providerId="AD" clId="Web-{5C69680A-52D3-D7DC-13C0-ACED7429CF8B}" dt="2024-09-30T14:14:38.457" v="139"/>
          <ac:spMkLst>
            <pc:docMk/>
            <pc:sldMk cId="1003732869" sldId="364"/>
            <ac:spMk id="6" creationId="{B0BC75B6-472A-3A03-0827-0A5B5CF3E5B3}"/>
          </ac:spMkLst>
        </pc:spChg>
        <pc:picChg chg="add mod ord">
          <ac:chgData name="Guest User" userId="S::urn:spo:anon#c87e05340348ab02ec7ebe16743c73fb1d1d88a610e82a635a4cd61a3f337b35::" providerId="AD" clId="Web-{5C69680A-52D3-D7DC-13C0-ACED7429CF8B}" dt="2024-09-30T14:14:38.457" v="139"/>
          <ac:picMkLst>
            <pc:docMk/>
            <pc:sldMk cId="1003732869" sldId="364"/>
            <ac:picMk id="7" creationId="{95C8C5C6-6DBB-1D94-09E1-34D8D7269166}"/>
          </ac:picMkLst>
        </pc:picChg>
        <pc:picChg chg="del">
          <ac:chgData name="Guest User" userId="S::urn:spo:anon#c87e05340348ab02ec7ebe16743c73fb1d1d88a610e82a635a4cd61a3f337b35::" providerId="AD" clId="Web-{5C69680A-52D3-D7DC-13C0-ACED7429CF8B}" dt="2024-09-30T14:14:22.285" v="137"/>
          <ac:picMkLst>
            <pc:docMk/>
            <pc:sldMk cId="1003732869" sldId="364"/>
            <ac:picMk id="12" creationId="{18A1BF6E-E01C-43F7-9ED1-2E60F11FB81C}"/>
          </ac:picMkLst>
        </pc:picChg>
      </pc:sldChg>
      <pc:sldChg chg="addSp delSp modSp mod modClrScheme chgLayout">
        <pc:chgData name="Guest User" userId="S::urn:spo:anon#c87e05340348ab02ec7ebe16743c73fb1d1d88a610e82a635a4cd61a3f337b35::" providerId="AD" clId="Web-{5C69680A-52D3-D7DC-13C0-ACED7429CF8B}" dt="2024-09-30T14:11:28.640" v="106"/>
        <pc:sldMkLst>
          <pc:docMk/>
          <pc:sldMk cId="536973497" sldId="366"/>
        </pc:sldMkLst>
        <pc:spChg chg="mod ord">
          <ac:chgData name="Guest User" userId="S::urn:spo:anon#c87e05340348ab02ec7ebe16743c73fb1d1d88a610e82a635a4cd61a3f337b35::" providerId="AD" clId="Web-{5C69680A-52D3-D7DC-13C0-ACED7429CF8B}" dt="2024-09-30T14:10:33.764" v="102"/>
          <ac:spMkLst>
            <pc:docMk/>
            <pc:sldMk cId="536973497" sldId="366"/>
            <ac:spMk id="3" creationId="{D30BA7E6-83CA-4E3F-86DF-FB950CCDB776}"/>
          </ac:spMkLst>
        </pc:spChg>
        <pc:spChg chg="add del mod ord">
          <ac:chgData name="Guest User" userId="S::urn:spo:anon#c87e05340348ab02ec7ebe16743c73fb1d1d88a610e82a635a4cd61a3f337b35::" providerId="AD" clId="Web-{5C69680A-52D3-D7DC-13C0-ACED7429CF8B}" dt="2024-09-30T14:11:01.155" v="103"/>
          <ac:spMkLst>
            <pc:docMk/>
            <pc:sldMk cId="536973497" sldId="366"/>
            <ac:spMk id="4" creationId="{0F83DA1B-0441-4F12-4B05-A518F2C78B74}"/>
          </ac:spMkLst>
        </pc:spChg>
        <pc:spChg chg="mod ord">
          <ac:chgData name="Guest User" userId="S::urn:spo:anon#c87e05340348ab02ec7ebe16743c73fb1d1d88a610e82a635a4cd61a3f337b35::" providerId="AD" clId="Web-{5C69680A-52D3-D7DC-13C0-ACED7429CF8B}" dt="2024-09-30T14:10:33.764" v="102"/>
          <ac:spMkLst>
            <pc:docMk/>
            <pc:sldMk cId="536973497" sldId="366"/>
            <ac:spMk id="5" creationId="{15B343C4-8768-485C-BB7D-B77CE576C5FB}"/>
          </ac:spMkLst>
        </pc:spChg>
        <pc:spChg chg="add del mod ord">
          <ac:chgData name="Guest User" userId="S::urn:spo:anon#c87e05340348ab02ec7ebe16743c73fb1d1d88a610e82a635a4cd61a3f337b35::" providerId="AD" clId="Web-{5C69680A-52D3-D7DC-13C0-ACED7429CF8B}" dt="2024-09-30T14:11:07.812" v="104"/>
          <ac:spMkLst>
            <pc:docMk/>
            <pc:sldMk cId="536973497" sldId="366"/>
            <ac:spMk id="6" creationId="{1E28F39C-496F-54AD-8F2A-338EE2305067}"/>
          </ac:spMkLst>
        </pc:spChg>
        <pc:spChg chg="add del mod">
          <ac:chgData name="Guest User" userId="S::urn:spo:anon#c87e05340348ab02ec7ebe16743c73fb1d1d88a610e82a635a4cd61a3f337b35::" providerId="AD" clId="Web-{5C69680A-52D3-D7DC-13C0-ACED7429CF8B}" dt="2024-09-30T14:11:28.640" v="106"/>
          <ac:spMkLst>
            <pc:docMk/>
            <pc:sldMk cId="536973497" sldId="366"/>
            <ac:spMk id="11" creationId="{2A796068-AB62-64CE-1019-91F78B311CB1}"/>
          </ac:spMkLst>
        </pc:spChg>
        <pc:picChg chg="del">
          <ac:chgData name="Guest User" userId="S::urn:spo:anon#c87e05340348ab02ec7ebe16743c73fb1d1d88a610e82a635a4cd61a3f337b35::" providerId="AD" clId="Web-{5C69680A-52D3-D7DC-13C0-ACED7429CF8B}" dt="2024-09-30T14:10:23.498" v="101"/>
          <ac:picMkLst>
            <pc:docMk/>
            <pc:sldMk cId="536973497" sldId="366"/>
            <ac:picMk id="7" creationId="{1E2A36C9-17D2-443F-B949-1A96D91EFBE1}"/>
          </ac:picMkLst>
        </pc:picChg>
        <pc:picChg chg="add mod ord">
          <ac:chgData name="Guest User" userId="S::urn:spo:anon#c87e05340348ab02ec7ebe16743c73fb1d1d88a610e82a635a4cd61a3f337b35::" providerId="AD" clId="Web-{5C69680A-52D3-D7DC-13C0-ACED7429CF8B}" dt="2024-09-30T14:11:01.155" v="103"/>
          <ac:picMkLst>
            <pc:docMk/>
            <pc:sldMk cId="536973497" sldId="366"/>
            <ac:picMk id="8" creationId="{628E4751-85E6-D7BD-E812-64510B221E47}"/>
          </ac:picMkLst>
        </pc:picChg>
        <pc:picChg chg="add del mod ord">
          <ac:chgData name="Guest User" userId="S::urn:spo:anon#c87e05340348ab02ec7ebe16743c73fb1d1d88a610e82a635a4cd61a3f337b35::" providerId="AD" clId="Web-{5C69680A-52D3-D7DC-13C0-ACED7429CF8B}" dt="2024-09-30T14:11:18.781" v="105"/>
          <ac:picMkLst>
            <pc:docMk/>
            <pc:sldMk cId="536973497" sldId="366"/>
            <ac:picMk id="9" creationId="{82727153-1EB4-B549-FBCA-E7195F2C5210}"/>
          </ac:picMkLst>
        </pc:picChg>
        <pc:picChg chg="add mod ord">
          <ac:chgData name="Guest User" userId="S::urn:spo:anon#c87e05340348ab02ec7ebe16743c73fb1d1d88a610e82a635a4cd61a3f337b35::" providerId="AD" clId="Web-{5C69680A-52D3-D7DC-13C0-ACED7429CF8B}" dt="2024-09-30T14:11:28.640" v="106"/>
          <ac:picMkLst>
            <pc:docMk/>
            <pc:sldMk cId="536973497" sldId="366"/>
            <ac:picMk id="12" creationId="{5377BBE9-7351-268A-3F2E-FB8EF2D15CD4}"/>
          </ac:picMkLst>
        </pc:picChg>
      </pc:sldChg>
      <pc:sldChg chg="addSp delSp modSp mod modClrScheme chgLayout">
        <pc:chgData name="Guest User" userId="S::urn:spo:anon#c87e05340348ab02ec7ebe16743c73fb1d1d88a610e82a635a4cd61a3f337b35::" providerId="AD" clId="Web-{5C69680A-52D3-D7DC-13C0-ACED7429CF8B}" dt="2024-09-30T14:14:13.097" v="136"/>
        <pc:sldMkLst>
          <pc:docMk/>
          <pc:sldMk cId="2016812461" sldId="367"/>
        </pc:sldMkLst>
        <pc:spChg chg="mod ord">
          <ac:chgData name="Guest User" userId="S::urn:spo:anon#c87e05340348ab02ec7ebe16743c73fb1d1d88a610e82a635a4cd61a3f337b35::" providerId="AD" clId="Web-{5C69680A-52D3-D7DC-13C0-ACED7429CF8B}" dt="2024-09-30T14:14:13.097" v="136"/>
          <ac:spMkLst>
            <pc:docMk/>
            <pc:sldMk cId="2016812461" sldId="367"/>
            <ac:spMk id="2" creationId="{B0CD6148-796B-49CD-824D-7CD8986442F2}"/>
          </ac:spMkLst>
        </pc:spChg>
        <pc:spChg chg="mod ord">
          <ac:chgData name="Guest User" userId="S::urn:spo:anon#c87e05340348ab02ec7ebe16743c73fb1d1d88a610e82a635a4cd61a3f337b35::" providerId="AD" clId="Web-{5C69680A-52D3-D7DC-13C0-ACED7429CF8B}" dt="2024-09-30T14:14:13.097" v="136"/>
          <ac:spMkLst>
            <pc:docMk/>
            <pc:sldMk cId="2016812461" sldId="367"/>
            <ac:spMk id="4" creationId="{CDC0383C-8928-4F6F-A4A2-F88E1F94C675}"/>
          </ac:spMkLst>
        </pc:spChg>
        <pc:spChg chg="add del mod ord">
          <ac:chgData name="Guest User" userId="S::urn:spo:anon#c87e05340348ab02ec7ebe16743c73fb1d1d88a610e82a635a4cd61a3f337b35::" providerId="AD" clId="Web-{5C69680A-52D3-D7DC-13C0-ACED7429CF8B}" dt="2024-09-30T14:12:32.532" v="113"/>
          <ac:spMkLst>
            <pc:docMk/>
            <pc:sldMk cId="2016812461" sldId="367"/>
            <ac:spMk id="5" creationId="{150D2850-9B6E-926B-F91D-98D5AE00A9B3}"/>
          </ac:spMkLst>
        </pc:spChg>
        <pc:spChg chg="add del mod ord">
          <ac:chgData name="Guest User" userId="S::urn:spo:anon#c87e05340348ab02ec7ebe16743c73fb1d1d88a610e82a635a4cd61a3f337b35::" providerId="AD" clId="Web-{5C69680A-52D3-D7DC-13C0-ACED7429CF8B}" dt="2024-09-30T14:12:42.673" v="114"/>
          <ac:spMkLst>
            <pc:docMk/>
            <pc:sldMk cId="2016812461" sldId="367"/>
            <ac:spMk id="6" creationId="{6FC92B1A-AFE6-604A-DC27-AF6BFE3C0B15}"/>
          </ac:spMkLst>
        </pc:spChg>
        <pc:spChg chg="add del mod ord">
          <ac:chgData name="Guest User" userId="S::urn:spo:anon#c87e05340348ab02ec7ebe16743c73fb1d1d88a610e82a635a4cd61a3f337b35::" providerId="AD" clId="Web-{5C69680A-52D3-D7DC-13C0-ACED7429CF8B}" dt="2024-09-30T14:14:13.097" v="136"/>
          <ac:spMkLst>
            <pc:docMk/>
            <pc:sldMk cId="2016812461" sldId="367"/>
            <ac:spMk id="10" creationId="{3A2DC7B9-D03C-423C-B06C-447B416F0FF7}"/>
          </ac:spMkLst>
        </pc:spChg>
        <pc:spChg chg="add del mod ord">
          <ac:chgData name="Guest User" userId="S::urn:spo:anon#c87e05340348ab02ec7ebe16743c73fb1d1d88a610e82a635a4cd61a3f337b35::" providerId="AD" clId="Web-{5C69680A-52D3-D7DC-13C0-ACED7429CF8B}" dt="2024-09-30T14:14:13.097" v="136"/>
          <ac:spMkLst>
            <pc:docMk/>
            <pc:sldMk cId="2016812461" sldId="367"/>
            <ac:spMk id="11" creationId="{81FFC26D-7827-ED7A-2B0E-8EAB42873B7D}"/>
          </ac:spMkLst>
        </pc:spChg>
        <pc:picChg chg="del">
          <ac:chgData name="Guest User" userId="S::urn:spo:anon#c87e05340348ab02ec7ebe16743c73fb1d1d88a610e82a635a4cd61a3f337b35::" providerId="AD" clId="Web-{5C69680A-52D3-D7DC-13C0-ACED7429CF8B}" dt="2024-09-30T14:12:15.407" v="111"/>
          <ac:picMkLst>
            <pc:docMk/>
            <pc:sldMk cId="2016812461" sldId="367"/>
            <ac:picMk id="7" creationId="{0757C4FE-DB2D-444A-99C6-86C001574964}"/>
          </ac:picMkLst>
        </pc:picChg>
        <pc:picChg chg="add mod ord modCrop">
          <ac:chgData name="Guest User" userId="S::urn:spo:anon#c87e05340348ab02ec7ebe16743c73fb1d1d88a610e82a635a4cd61a3f337b35::" providerId="AD" clId="Web-{5C69680A-52D3-D7DC-13C0-ACED7429CF8B}" dt="2024-09-30T14:14:13.097" v="136"/>
          <ac:picMkLst>
            <pc:docMk/>
            <pc:sldMk cId="2016812461" sldId="367"/>
            <ac:picMk id="8" creationId="{3129C4B3-B0D9-4EA3-B2E3-2D2F4E4FA723}"/>
          </ac:picMkLst>
        </pc:picChg>
        <pc:picChg chg="add mod ord modCrop">
          <ac:chgData name="Guest User" userId="S::urn:spo:anon#c87e05340348ab02ec7ebe16743c73fb1d1d88a610e82a635a4cd61a3f337b35::" providerId="AD" clId="Web-{5C69680A-52D3-D7DC-13C0-ACED7429CF8B}" dt="2024-09-30T14:14:13.097" v="136"/>
          <ac:picMkLst>
            <pc:docMk/>
            <pc:sldMk cId="2016812461" sldId="367"/>
            <ac:picMk id="9" creationId="{3B48B8DA-85DD-EECF-00F0-16ACE91E77BA}"/>
          </ac:picMkLst>
        </pc:picChg>
      </pc:sldChg>
      <pc:sldChg chg="modSp">
        <pc:chgData name="Guest User" userId="S::urn:spo:anon#c87e05340348ab02ec7ebe16743c73fb1d1d88a610e82a635a4cd61a3f337b35::" providerId="AD" clId="Web-{5C69680A-52D3-D7DC-13C0-ACED7429CF8B}" dt="2024-09-30T13:40:06.803" v="9" actId="20577"/>
        <pc:sldMkLst>
          <pc:docMk/>
          <pc:sldMk cId="4293277714" sldId="396"/>
        </pc:sldMkLst>
        <pc:spChg chg="mod">
          <ac:chgData name="Guest User" userId="S::urn:spo:anon#c87e05340348ab02ec7ebe16743c73fb1d1d88a610e82a635a4cd61a3f337b35::" providerId="AD" clId="Web-{5C69680A-52D3-D7DC-13C0-ACED7429CF8B}" dt="2024-09-30T13:40:06.803" v="9" actId="20577"/>
          <ac:spMkLst>
            <pc:docMk/>
            <pc:sldMk cId="4293277714" sldId="396"/>
            <ac:spMk id="6" creationId="{BEAEDA9D-DE74-4B47-901C-C387E8E42099}"/>
          </ac:spMkLst>
        </pc:spChg>
      </pc:sldChg>
      <pc:sldChg chg="modSp">
        <pc:chgData name="Guest User" userId="S::urn:spo:anon#c87e05340348ab02ec7ebe16743c73fb1d1d88a610e82a635a4cd61a3f337b35::" providerId="AD" clId="Web-{5C69680A-52D3-D7DC-13C0-ACED7429CF8B}" dt="2024-09-30T13:44:30.309" v="12" actId="20577"/>
        <pc:sldMkLst>
          <pc:docMk/>
          <pc:sldMk cId="749611182" sldId="397"/>
        </pc:sldMkLst>
        <pc:spChg chg="mod">
          <ac:chgData name="Guest User" userId="S::urn:spo:anon#c87e05340348ab02ec7ebe16743c73fb1d1d88a610e82a635a4cd61a3f337b35::" providerId="AD" clId="Web-{5C69680A-52D3-D7DC-13C0-ACED7429CF8B}" dt="2024-09-30T13:44:30.309" v="12" actId="20577"/>
          <ac:spMkLst>
            <pc:docMk/>
            <pc:sldMk cId="749611182" sldId="397"/>
            <ac:spMk id="6" creationId="{BEAEDA9D-DE74-4B47-901C-C387E8E42099}"/>
          </ac:spMkLst>
        </pc:spChg>
      </pc:sldChg>
      <pc:sldChg chg="modSp">
        <pc:chgData name="Guest User" userId="S::urn:spo:anon#c87e05340348ab02ec7ebe16743c73fb1d1d88a610e82a635a4cd61a3f337b35::" providerId="AD" clId="Web-{5C69680A-52D3-D7DC-13C0-ACED7429CF8B}" dt="2024-09-30T13:46:47.468" v="100" actId="20577"/>
        <pc:sldMkLst>
          <pc:docMk/>
          <pc:sldMk cId="3637405125" sldId="399"/>
        </pc:sldMkLst>
        <pc:spChg chg="mod">
          <ac:chgData name="Guest User" userId="S::urn:spo:anon#c87e05340348ab02ec7ebe16743c73fb1d1d88a610e82a635a4cd61a3f337b35::" providerId="AD" clId="Web-{5C69680A-52D3-D7DC-13C0-ACED7429CF8B}" dt="2024-09-30T13:46:47.468" v="100" actId="20577"/>
          <ac:spMkLst>
            <pc:docMk/>
            <pc:sldMk cId="3637405125" sldId="399"/>
            <ac:spMk id="6" creationId="{BEAEDA9D-DE74-4B47-901C-C387E8E42099}"/>
          </ac:spMkLst>
        </pc:spChg>
      </pc:sldChg>
      <pc:sldChg chg="addSp delSp modSp mod modClrScheme chgLayout">
        <pc:chgData name="Guest User" userId="S::urn:spo:anon#c87e05340348ab02ec7ebe16743c73fb1d1d88a610e82a635a4cd61a3f337b35::" providerId="AD" clId="Web-{5C69680A-52D3-D7DC-13C0-ACED7429CF8B}" dt="2024-09-30T14:12:04.126" v="110"/>
        <pc:sldMkLst>
          <pc:docMk/>
          <pc:sldMk cId="538509217" sldId="414"/>
        </pc:sldMkLst>
        <pc:spChg chg="add del mod ord">
          <ac:chgData name="Guest User" userId="S::urn:spo:anon#c87e05340348ab02ec7ebe16743c73fb1d1d88a610e82a635a4cd61a3f337b35::" providerId="AD" clId="Web-{5C69680A-52D3-D7DC-13C0-ACED7429CF8B}" dt="2024-09-30T14:12:04.126" v="110"/>
          <ac:spMkLst>
            <pc:docMk/>
            <pc:sldMk cId="538509217" sldId="414"/>
            <ac:spMk id="3" creationId="{D8F3C0CE-6BE9-EAC7-5E3C-A1C8E75345B6}"/>
          </ac:spMkLst>
        </pc:spChg>
        <pc:spChg chg="mod ord">
          <ac:chgData name="Guest User" userId="S::urn:spo:anon#c87e05340348ab02ec7ebe16743c73fb1d1d88a610e82a635a4cd61a3f337b35::" providerId="AD" clId="Web-{5C69680A-52D3-D7DC-13C0-ACED7429CF8B}" dt="2024-09-30T14:11:42.266" v="108"/>
          <ac:spMkLst>
            <pc:docMk/>
            <pc:sldMk cId="538509217" sldId="414"/>
            <ac:spMk id="4" creationId="{B9D2F5B9-ED91-4EB3-94F3-E712C4D7F13B}"/>
          </ac:spMkLst>
        </pc:spChg>
        <pc:spChg chg="add del mod ord">
          <ac:chgData name="Guest User" userId="S::urn:spo:anon#c87e05340348ab02ec7ebe16743c73fb1d1d88a610e82a635a4cd61a3f337b35::" providerId="AD" clId="Web-{5C69680A-52D3-D7DC-13C0-ACED7429CF8B}" dt="2024-09-30T14:11:50.797" v="109"/>
          <ac:spMkLst>
            <pc:docMk/>
            <pc:sldMk cId="538509217" sldId="414"/>
            <ac:spMk id="5" creationId="{9063CF27-D8D6-358D-2297-0BF7E6DD74F5}"/>
          </ac:spMkLst>
        </pc:spChg>
        <pc:spChg chg="mod ord">
          <ac:chgData name="Guest User" userId="S::urn:spo:anon#c87e05340348ab02ec7ebe16743c73fb1d1d88a610e82a635a4cd61a3f337b35::" providerId="AD" clId="Web-{5C69680A-52D3-D7DC-13C0-ACED7429CF8B}" dt="2024-09-30T14:11:42.266" v="108"/>
          <ac:spMkLst>
            <pc:docMk/>
            <pc:sldMk cId="538509217" sldId="414"/>
            <ac:spMk id="9" creationId="{8601A057-9832-4866-947F-E714F376F341}"/>
          </ac:spMkLst>
        </pc:spChg>
        <pc:picChg chg="add mod ord">
          <ac:chgData name="Guest User" userId="S::urn:spo:anon#c87e05340348ab02ec7ebe16743c73fb1d1d88a610e82a635a4cd61a3f337b35::" providerId="AD" clId="Web-{5C69680A-52D3-D7DC-13C0-ACED7429CF8B}" dt="2024-09-30T14:11:50.797" v="109"/>
          <ac:picMkLst>
            <pc:docMk/>
            <pc:sldMk cId="538509217" sldId="414"/>
            <ac:picMk id="6" creationId="{7FE4F603-8A29-B6E6-4F69-48AC9D05C9D7}"/>
          </ac:picMkLst>
        </pc:picChg>
        <pc:picChg chg="add mod ord">
          <ac:chgData name="Guest User" userId="S::urn:spo:anon#c87e05340348ab02ec7ebe16743c73fb1d1d88a610e82a635a4cd61a3f337b35::" providerId="AD" clId="Web-{5C69680A-52D3-D7DC-13C0-ACED7429CF8B}" dt="2024-09-30T14:12:04.126" v="110"/>
          <ac:picMkLst>
            <pc:docMk/>
            <pc:sldMk cId="538509217" sldId="414"/>
            <ac:picMk id="7" creationId="{473892C4-BD16-D45B-C2D9-26F1758B8608}"/>
          </ac:picMkLst>
        </pc:picChg>
        <pc:picChg chg="del">
          <ac:chgData name="Guest User" userId="S::urn:spo:anon#c87e05340348ab02ec7ebe16743c73fb1d1d88a610e82a635a4cd61a3f337b35::" providerId="AD" clId="Web-{5C69680A-52D3-D7DC-13C0-ACED7429CF8B}" dt="2024-09-30T14:11:38.359" v="107"/>
          <ac:picMkLst>
            <pc:docMk/>
            <pc:sldMk cId="538509217" sldId="414"/>
            <ac:picMk id="13" creationId="{20D95075-F743-4C52-A195-2FA92B59AFFD}"/>
          </ac:picMkLst>
        </pc:picChg>
      </pc:sldChg>
    </pc:docChg>
  </pc:docChgLst>
  <pc:docChgLst>
    <pc:chgData name="Anderson, Cameron" userId="S::cameron.anderson@dallascityhall.com::eb32c122-dc64-4a87-96e3-da250cc3f173" providerId="AD" clId="Web-{67B25E10-0DE1-8853-9090-3C9A8839EC96}"/>
    <pc:docChg chg="modSld">
      <pc:chgData name="Anderson, Cameron" userId="S::cameron.anderson@dallascityhall.com::eb32c122-dc64-4a87-96e3-da250cc3f173" providerId="AD" clId="Web-{67B25E10-0DE1-8853-9090-3C9A8839EC96}" dt="2024-09-30T14:45:17.681" v="2" actId="688"/>
      <pc:docMkLst>
        <pc:docMk/>
      </pc:docMkLst>
      <pc:sldChg chg="addSp modSp">
        <pc:chgData name="Anderson, Cameron" userId="S::cameron.anderson@dallascityhall.com::eb32c122-dc64-4a87-96e3-da250cc3f173" providerId="AD" clId="Web-{67B25E10-0DE1-8853-9090-3C9A8839EC96}" dt="2024-09-30T14:45:17.681" v="2" actId="688"/>
        <pc:sldMkLst>
          <pc:docMk/>
          <pc:sldMk cId="1488165062" sldId="424"/>
        </pc:sldMkLst>
        <pc:spChg chg="add mod">
          <ac:chgData name="Anderson, Cameron" userId="S::cameron.anderson@dallascityhall.com::eb32c122-dc64-4a87-96e3-da250cc3f173" providerId="AD" clId="Web-{67B25E10-0DE1-8853-9090-3C9A8839EC96}" dt="2024-09-30T14:45:17.681" v="2" actId="688"/>
          <ac:spMkLst>
            <pc:docMk/>
            <pc:sldMk cId="1488165062" sldId="424"/>
            <ac:spMk id="2" creationId="{D4B56066-64B0-BFDA-320A-05B011374585}"/>
          </ac:spMkLst>
        </pc:spChg>
      </pc:sldChg>
    </pc:docChg>
  </pc:docChgLst>
  <pc:docChgLst>
    <pc:chgData name="Anderson, Cameron" userId="S::cameron.anderson@dallascityhall.com::eb32c122-dc64-4a87-96e3-da250cc3f173" providerId="AD" clId="Web-{AF20C6BA-8A5A-7B3F-8796-8BBC5D1886DB}"/>
    <pc:docChg chg="modSld">
      <pc:chgData name="Anderson, Cameron" userId="S::cameron.anderson@dallascityhall.com::eb32c122-dc64-4a87-96e3-da250cc3f173" providerId="AD" clId="Web-{AF20C6BA-8A5A-7B3F-8796-8BBC5D1886DB}" dt="2024-10-02T21:15:27.290" v="322" actId="20577"/>
      <pc:docMkLst>
        <pc:docMk/>
      </pc:docMkLst>
      <pc:sldChg chg="modSp">
        <pc:chgData name="Anderson, Cameron" userId="S::cameron.anderson@dallascityhall.com::eb32c122-dc64-4a87-96e3-da250cc3f173" providerId="AD" clId="Web-{AF20C6BA-8A5A-7B3F-8796-8BBC5D1886DB}" dt="2024-10-02T20:48:49.159" v="76" actId="20577"/>
        <pc:sldMkLst>
          <pc:docMk/>
          <pc:sldMk cId="3800835773" sldId="395"/>
        </pc:sldMkLst>
        <pc:spChg chg="mod">
          <ac:chgData name="Anderson, Cameron" userId="S::cameron.anderson@dallascityhall.com::eb32c122-dc64-4a87-96e3-da250cc3f173" providerId="AD" clId="Web-{AF20C6BA-8A5A-7B3F-8796-8BBC5D1886DB}" dt="2024-10-02T20:48:49.159" v="76" actId="20577"/>
          <ac:spMkLst>
            <pc:docMk/>
            <pc:sldMk cId="3800835773" sldId="395"/>
            <ac:spMk id="6" creationId="{BEAEDA9D-DE74-4B47-901C-C387E8E42099}"/>
          </ac:spMkLst>
        </pc:spChg>
      </pc:sldChg>
      <pc:sldChg chg="modSp">
        <pc:chgData name="Anderson, Cameron" userId="S::cameron.anderson@dallascityhall.com::eb32c122-dc64-4a87-96e3-da250cc3f173" providerId="AD" clId="Web-{AF20C6BA-8A5A-7B3F-8796-8BBC5D1886DB}" dt="2024-10-02T20:44:20.981" v="50" actId="20577"/>
        <pc:sldMkLst>
          <pc:docMk/>
          <pc:sldMk cId="4293277714" sldId="396"/>
        </pc:sldMkLst>
        <pc:spChg chg="mod">
          <ac:chgData name="Anderson, Cameron" userId="S::cameron.anderson@dallascityhall.com::eb32c122-dc64-4a87-96e3-da250cc3f173" providerId="AD" clId="Web-{AF20C6BA-8A5A-7B3F-8796-8BBC5D1886DB}" dt="2024-10-02T20:44:20.981" v="50" actId="20577"/>
          <ac:spMkLst>
            <pc:docMk/>
            <pc:sldMk cId="4293277714" sldId="396"/>
            <ac:spMk id="6" creationId="{BEAEDA9D-DE74-4B47-901C-C387E8E42099}"/>
          </ac:spMkLst>
        </pc:spChg>
      </pc:sldChg>
      <pc:sldChg chg="modSp">
        <pc:chgData name="Anderson, Cameron" userId="S::cameron.anderson@dallascityhall.com::eb32c122-dc64-4a87-96e3-da250cc3f173" providerId="AD" clId="Web-{AF20C6BA-8A5A-7B3F-8796-8BBC5D1886DB}" dt="2024-10-02T21:09:48.548" v="305" actId="20577"/>
        <pc:sldMkLst>
          <pc:docMk/>
          <pc:sldMk cId="309478823" sldId="400"/>
        </pc:sldMkLst>
        <pc:spChg chg="mod">
          <ac:chgData name="Anderson, Cameron" userId="S::cameron.anderson@dallascityhall.com::eb32c122-dc64-4a87-96e3-da250cc3f173" providerId="AD" clId="Web-{AF20C6BA-8A5A-7B3F-8796-8BBC5D1886DB}" dt="2024-10-02T21:09:48.548" v="305" actId="20577"/>
          <ac:spMkLst>
            <pc:docMk/>
            <pc:sldMk cId="309478823" sldId="400"/>
            <ac:spMk id="6" creationId="{BEAEDA9D-DE74-4B47-901C-C387E8E42099}"/>
          </ac:spMkLst>
        </pc:spChg>
      </pc:sldChg>
      <pc:sldChg chg="modSp">
        <pc:chgData name="Anderson, Cameron" userId="S::cameron.anderson@dallascityhall.com::eb32c122-dc64-4a87-96e3-da250cc3f173" providerId="AD" clId="Web-{AF20C6BA-8A5A-7B3F-8796-8BBC5D1886DB}" dt="2024-10-02T21:02:50.429" v="195" actId="20577"/>
        <pc:sldMkLst>
          <pc:docMk/>
          <pc:sldMk cId="3249798914" sldId="401"/>
        </pc:sldMkLst>
        <pc:spChg chg="mod">
          <ac:chgData name="Anderson, Cameron" userId="S::cameron.anderson@dallascityhall.com::eb32c122-dc64-4a87-96e3-da250cc3f173" providerId="AD" clId="Web-{AF20C6BA-8A5A-7B3F-8796-8BBC5D1886DB}" dt="2024-10-02T21:02:50.429" v="195" actId="20577"/>
          <ac:spMkLst>
            <pc:docMk/>
            <pc:sldMk cId="3249798914" sldId="401"/>
            <ac:spMk id="6" creationId="{BEAEDA9D-DE74-4B47-901C-C387E8E42099}"/>
          </ac:spMkLst>
        </pc:spChg>
      </pc:sldChg>
      <pc:sldChg chg="modSp">
        <pc:chgData name="Anderson, Cameron" userId="S::cameron.anderson@dallascityhall.com::eb32c122-dc64-4a87-96e3-da250cc3f173" providerId="AD" clId="Web-{AF20C6BA-8A5A-7B3F-8796-8BBC5D1886DB}" dt="2024-10-02T21:00:10.925" v="175" actId="20577"/>
        <pc:sldMkLst>
          <pc:docMk/>
          <pc:sldMk cId="2447234570" sldId="417"/>
        </pc:sldMkLst>
        <pc:spChg chg="mod">
          <ac:chgData name="Anderson, Cameron" userId="S::cameron.anderson@dallascityhall.com::eb32c122-dc64-4a87-96e3-da250cc3f173" providerId="AD" clId="Web-{AF20C6BA-8A5A-7B3F-8796-8BBC5D1886DB}" dt="2024-10-02T21:00:10.925" v="175" actId="20577"/>
          <ac:spMkLst>
            <pc:docMk/>
            <pc:sldMk cId="2447234570" sldId="417"/>
            <ac:spMk id="6" creationId="{BEAEDA9D-DE74-4B47-901C-C387E8E42099}"/>
          </ac:spMkLst>
        </pc:spChg>
      </pc:sldChg>
      <pc:sldChg chg="modSp">
        <pc:chgData name="Anderson, Cameron" userId="S::cameron.anderson@dallascityhall.com::eb32c122-dc64-4a87-96e3-da250cc3f173" providerId="AD" clId="Web-{AF20C6BA-8A5A-7B3F-8796-8BBC5D1886DB}" dt="2024-10-02T21:07:25.623" v="197" actId="20577"/>
        <pc:sldMkLst>
          <pc:docMk/>
          <pc:sldMk cId="40411786" sldId="419"/>
        </pc:sldMkLst>
        <pc:spChg chg="mod">
          <ac:chgData name="Anderson, Cameron" userId="S::cameron.anderson@dallascityhall.com::eb32c122-dc64-4a87-96e3-da250cc3f173" providerId="AD" clId="Web-{AF20C6BA-8A5A-7B3F-8796-8BBC5D1886DB}" dt="2024-10-02T21:07:25.623" v="197" actId="20577"/>
          <ac:spMkLst>
            <pc:docMk/>
            <pc:sldMk cId="40411786" sldId="419"/>
            <ac:spMk id="3" creationId="{82BA3E76-F6CC-4FD6-BC2D-508A29332F87}"/>
          </ac:spMkLst>
        </pc:spChg>
      </pc:sldChg>
      <pc:sldChg chg="modSp">
        <pc:chgData name="Anderson, Cameron" userId="S::cameron.anderson@dallascityhall.com::eb32c122-dc64-4a87-96e3-da250cc3f173" providerId="AD" clId="Web-{AF20C6BA-8A5A-7B3F-8796-8BBC5D1886DB}" dt="2024-10-02T21:15:27.290" v="322" actId="20577"/>
        <pc:sldMkLst>
          <pc:docMk/>
          <pc:sldMk cId="1429991620" sldId="439"/>
        </pc:sldMkLst>
        <pc:spChg chg="mod">
          <ac:chgData name="Anderson, Cameron" userId="S::cameron.anderson@dallascityhall.com::eb32c122-dc64-4a87-96e3-da250cc3f173" providerId="AD" clId="Web-{AF20C6BA-8A5A-7B3F-8796-8BBC5D1886DB}" dt="2024-10-02T21:15:27.290" v="322" actId="20577"/>
          <ac:spMkLst>
            <pc:docMk/>
            <pc:sldMk cId="1429991620" sldId="439"/>
            <ac:spMk id="3" creationId="{1AE1A49E-DA2E-7A57-02F5-1554E5400945}"/>
          </ac:spMkLst>
        </pc:spChg>
      </pc:sldChg>
    </pc:docChg>
  </pc:docChgLst>
  <pc:docChgLst>
    <pc:chgData name="Guest User" userId="S::urn:spo:anon#c87e05340348ab02ec7ebe16743c73fb1d1d88a610e82a635a4cd61a3f337b35::" providerId="AD" clId="Web-{AFEEF89F-4A6B-12CB-47C7-C0C5BD71A591}"/>
    <pc:docChg chg="addSld delSld modSld sldOrd modSection">
      <pc:chgData name="Guest User" userId="S::urn:spo:anon#c87e05340348ab02ec7ebe16743c73fb1d1d88a610e82a635a4cd61a3f337b35::" providerId="AD" clId="Web-{AFEEF89F-4A6B-12CB-47C7-C0C5BD71A591}" dt="2024-10-01T00:05:16.807" v="421" actId="20577"/>
      <pc:docMkLst>
        <pc:docMk/>
      </pc:docMkLst>
      <pc:sldChg chg="del">
        <pc:chgData name="Guest User" userId="S::urn:spo:anon#c87e05340348ab02ec7ebe16743c73fb1d1d88a610e82a635a4cd61a3f337b35::" providerId="AD" clId="Web-{AFEEF89F-4A6B-12CB-47C7-C0C5BD71A591}" dt="2024-09-30T23:45:34.737" v="19"/>
        <pc:sldMkLst>
          <pc:docMk/>
          <pc:sldMk cId="619969962" sldId="278"/>
        </pc:sldMkLst>
      </pc:sldChg>
      <pc:sldChg chg="del">
        <pc:chgData name="Guest User" userId="S::urn:spo:anon#c87e05340348ab02ec7ebe16743c73fb1d1d88a610e82a635a4cd61a3f337b35::" providerId="AD" clId="Web-{AFEEF89F-4A6B-12CB-47C7-C0C5BD71A591}" dt="2024-09-30T23:45:34.737" v="17"/>
        <pc:sldMkLst>
          <pc:docMk/>
          <pc:sldMk cId="29148128" sldId="323"/>
        </pc:sldMkLst>
      </pc:sldChg>
      <pc:sldChg chg="del">
        <pc:chgData name="Guest User" userId="S::urn:spo:anon#c87e05340348ab02ec7ebe16743c73fb1d1d88a610e82a635a4cd61a3f337b35::" providerId="AD" clId="Web-{AFEEF89F-4A6B-12CB-47C7-C0C5BD71A591}" dt="2024-09-30T23:45:34.737" v="15"/>
        <pc:sldMkLst>
          <pc:docMk/>
          <pc:sldMk cId="790453350" sldId="324"/>
        </pc:sldMkLst>
      </pc:sldChg>
      <pc:sldChg chg="del">
        <pc:chgData name="Guest User" userId="S::urn:spo:anon#c87e05340348ab02ec7ebe16743c73fb1d1d88a610e82a635a4cd61a3f337b35::" providerId="AD" clId="Web-{AFEEF89F-4A6B-12CB-47C7-C0C5BD71A591}" dt="2024-09-30T23:45:34.722" v="14"/>
        <pc:sldMkLst>
          <pc:docMk/>
          <pc:sldMk cId="1894351872" sldId="325"/>
        </pc:sldMkLst>
      </pc:sldChg>
      <pc:sldChg chg="del">
        <pc:chgData name="Guest User" userId="S::urn:spo:anon#c87e05340348ab02ec7ebe16743c73fb1d1d88a610e82a635a4cd61a3f337b35::" providerId="AD" clId="Web-{AFEEF89F-4A6B-12CB-47C7-C0C5BD71A591}" dt="2024-09-30T23:45:34.753" v="33"/>
        <pc:sldMkLst>
          <pc:docMk/>
          <pc:sldMk cId="1931997989" sldId="348"/>
        </pc:sldMkLst>
      </pc:sldChg>
      <pc:sldChg chg="del">
        <pc:chgData name="Guest User" userId="S::urn:spo:anon#c87e05340348ab02ec7ebe16743c73fb1d1d88a610e82a635a4cd61a3f337b35::" providerId="AD" clId="Web-{AFEEF89F-4A6B-12CB-47C7-C0C5BD71A591}" dt="2024-09-30T23:45:34.753" v="26"/>
        <pc:sldMkLst>
          <pc:docMk/>
          <pc:sldMk cId="2353256504" sldId="352"/>
        </pc:sldMkLst>
      </pc:sldChg>
      <pc:sldChg chg="del">
        <pc:chgData name="Guest User" userId="S::urn:spo:anon#c87e05340348ab02ec7ebe16743c73fb1d1d88a610e82a635a4cd61a3f337b35::" providerId="AD" clId="Web-{AFEEF89F-4A6B-12CB-47C7-C0C5BD71A591}" dt="2024-09-30T23:45:34.737" v="24"/>
        <pc:sldMkLst>
          <pc:docMk/>
          <pc:sldMk cId="2213307042" sldId="353"/>
        </pc:sldMkLst>
      </pc:sldChg>
      <pc:sldChg chg="del">
        <pc:chgData name="Guest User" userId="S::urn:spo:anon#c87e05340348ab02ec7ebe16743c73fb1d1d88a610e82a635a4cd61a3f337b35::" providerId="AD" clId="Web-{AFEEF89F-4A6B-12CB-47C7-C0C5BD71A591}" dt="2024-09-30T23:45:34.753" v="25"/>
        <pc:sldMkLst>
          <pc:docMk/>
          <pc:sldMk cId="4194863792" sldId="355"/>
        </pc:sldMkLst>
      </pc:sldChg>
      <pc:sldChg chg="del">
        <pc:chgData name="Guest User" userId="S::urn:spo:anon#c87e05340348ab02ec7ebe16743c73fb1d1d88a610e82a635a4cd61a3f337b35::" providerId="AD" clId="Web-{AFEEF89F-4A6B-12CB-47C7-C0C5BD71A591}" dt="2024-09-30T23:42:09.455" v="0"/>
        <pc:sldMkLst>
          <pc:docMk/>
          <pc:sldMk cId="1003732869" sldId="364"/>
        </pc:sldMkLst>
      </pc:sldChg>
      <pc:sldChg chg="del">
        <pc:chgData name="Guest User" userId="S::urn:spo:anon#c87e05340348ab02ec7ebe16743c73fb1d1d88a610e82a635a4cd61a3f337b35::" providerId="AD" clId="Web-{AFEEF89F-4A6B-12CB-47C7-C0C5BD71A591}" dt="2024-09-30T23:45:34.737" v="21"/>
        <pc:sldMkLst>
          <pc:docMk/>
          <pc:sldMk cId="917500276" sldId="368"/>
        </pc:sldMkLst>
      </pc:sldChg>
      <pc:sldChg chg="del">
        <pc:chgData name="Guest User" userId="S::urn:spo:anon#c87e05340348ab02ec7ebe16743c73fb1d1d88a610e82a635a4cd61a3f337b35::" providerId="AD" clId="Web-{AFEEF89F-4A6B-12CB-47C7-C0C5BD71A591}" dt="2024-09-30T23:45:34.737" v="23"/>
        <pc:sldMkLst>
          <pc:docMk/>
          <pc:sldMk cId="2479365693" sldId="371"/>
        </pc:sldMkLst>
      </pc:sldChg>
      <pc:sldChg chg="del">
        <pc:chgData name="Guest User" userId="S::urn:spo:anon#c87e05340348ab02ec7ebe16743c73fb1d1d88a610e82a635a4cd61a3f337b35::" providerId="AD" clId="Web-{AFEEF89F-4A6B-12CB-47C7-C0C5BD71A591}" dt="2024-09-30T23:45:34.753" v="27"/>
        <pc:sldMkLst>
          <pc:docMk/>
          <pc:sldMk cId="1559231116" sldId="373"/>
        </pc:sldMkLst>
      </pc:sldChg>
      <pc:sldChg chg="del">
        <pc:chgData name="Guest User" userId="S::urn:spo:anon#c87e05340348ab02ec7ebe16743c73fb1d1d88a610e82a635a4cd61a3f337b35::" providerId="AD" clId="Web-{AFEEF89F-4A6B-12CB-47C7-C0C5BD71A591}" dt="2024-09-30T23:45:34.753" v="31"/>
        <pc:sldMkLst>
          <pc:docMk/>
          <pc:sldMk cId="1081610362" sldId="376"/>
        </pc:sldMkLst>
      </pc:sldChg>
      <pc:sldChg chg="del">
        <pc:chgData name="Guest User" userId="S::urn:spo:anon#c87e05340348ab02ec7ebe16743c73fb1d1d88a610e82a635a4cd61a3f337b35::" providerId="AD" clId="Web-{AFEEF89F-4A6B-12CB-47C7-C0C5BD71A591}" dt="2024-09-30T23:45:34.753" v="34"/>
        <pc:sldMkLst>
          <pc:docMk/>
          <pc:sldMk cId="1020266150" sldId="377"/>
        </pc:sldMkLst>
      </pc:sldChg>
      <pc:sldChg chg="del">
        <pc:chgData name="Guest User" userId="S::urn:spo:anon#c87e05340348ab02ec7ebe16743c73fb1d1d88a610e82a635a4cd61a3f337b35::" providerId="AD" clId="Web-{AFEEF89F-4A6B-12CB-47C7-C0C5BD71A591}" dt="2024-09-30T23:45:34.753" v="32"/>
        <pc:sldMkLst>
          <pc:docMk/>
          <pc:sldMk cId="1343899412" sldId="378"/>
        </pc:sldMkLst>
      </pc:sldChg>
      <pc:sldChg chg="del">
        <pc:chgData name="Guest User" userId="S::urn:spo:anon#c87e05340348ab02ec7ebe16743c73fb1d1d88a610e82a635a4cd61a3f337b35::" providerId="AD" clId="Web-{AFEEF89F-4A6B-12CB-47C7-C0C5BD71A591}" dt="2024-09-30T23:45:34.753" v="29"/>
        <pc:sldMkLst>
          <pc:docMk/>
          <pc:sldMk cId="1342084716" sldId="381"/>
        </pc:sldMkLst>
      </pc:sldChg>
      <pc:sldChg chg="del">
        <pc:chgData name="Guest User" userId="S::urn:spo:anon#c87e05340348ab02ec7ebe16743c73fb1d1d88a610e82a635a4cd61a3f337b35::" providerId="AD" clId="Web-{AFEEF89F-4A6B-12CB-47C7-C0C5BD71A591}" dt="2024-09-30T23:45:34.753" v="30"/>
        <pc:sldMkLst>
          <pc:docMk/>
          <pc:sldMk cId="259093222" sldId="382"/>
        </pc:sldMkLst>
      </pc:sldChg>
      <pc:sldChg chg="del">
        <pc:chgData name="Guest User" userId="S::urn:spo:anon#c87e05340348ab02ec7ebe16743c73fb1d1d88a610e82a635a4cd61a3f337b35::" providerId="AD" clId="Web-{AFEEF89F-4A6B-12CB-47C7-C0C5BD71A591}" dt="2024-09-30T23:45:34.737" v="22"/>
        <pc:sldMkLst>
          <pc:docMk/>
          <pc:sldMk cId="2699518909" sldId="386"/>
        </pc:sldMkLst>
      </pc:sldChg>
      <pc:sldChg chg="del">
        <pc:chgData name="Guest User" userId="S::urn:spo:anon#c87e05340348ab02ec7ebe16743c73fb1d1d88a610e82a635a4cd61a3f337b35::" providerId="AD" clId="Web-{AFEEF89F-4A6B-12CB-47C7-C0C5BD71A591}" dt="2024-09-30T23:45:34.737" v="20"/>
        <pc:sldMkLst>
          <pc:docMk/>
          <pc:sldMk cId="1363832949" sldId="387"/>
        </pc:sldMkLst>
      </pc:sldChg>
      <pc:sldChg chg="del">
        <pc:chgData name="Guest User" userId="S::urn:spo:anon#c87e05340348ab02ec7ebe16743c73fb1d1d88a610e82a635a4cd61a3f337b35::" providerId="AD" clId="Web-{AFEEF89F-4A6B-12CB-47C7-C0C5BD71A591}" dt="2024-09-30T23:45:34.722" v="12"/>
        <pc:sldMkLst>
          <pc:docMk/>
          <pc:sldMk cId="2693740274" sldId="388"/>
        </pc:sldMkLst>
      </pc:sldChg>
      <pc:sldChg chg="del">
        <pc:chgData name="Guest User" userId="S::urn:spo:anon#c87e05340348ab02ec7ebe16743c73fb1d1d88a610e82a635a4cd61a3f337b35::" providerId="AD" clId="Web-{AFEEF89F-4A6B-12CB-47C7-C0C5BD71A591}" dt="2024-09-30T23:45:34.722" v="11"/>
        <pc:sldMkLst>
          <pc:docMk/>
          <pc:sldMk cId="128136423" sldId="389"/>
        </pc:sldMkLst>
      </pc:sldChg>
      <pc:sldChg chg="del">
        <pc:chgData name="Guest User" userId="S::urn:spo:anon#c87e05340348ab02ec7ebe16743c73fb1d1d88a610e82a635a4cd61a3f337b35::" providerId="AD" clId="Web-{AFEEF89F-4A6B-12CB-47C7-C0C5BD71A591}" dt="2024-09-30T23:45:34.722" v="10"/>
        <pc:sldMkLst>
          <pc:docMk/>
          <pc:sldMk cId="3003649864" sldId="390"/>
        </pc:sldMkLst>
      </pc:sldChg>
      <pc:sldChg chg="del">
        <pc:chgData name="Guest User" userId="S::urn:spo:anon#c87e05340348ab02ec7ebe16743c73fb1d1d88a610e82a635a4cd61a3f337b35::" providerId="AD" clId="Web-{AFEEF89F-4A6B-12CB-47C7-C0C5BD71A591}" dt="2024-09-30T23:45:34.768" v="36"/>
        <pc:sldMkLst>
          <pc:docMk/>
          <pc:sldMk cId="3727994278" sldId="392"/>
        </pc:sldMkLst>
      </pc:sldChg>
      <pc:sldChg chg="del">
        <pc:chgData name="Guest User" userId="S::urn:spo:anon#c87e05340348ab02ec7ebe16743c73fb1d1d88a610e82a635a4cd61a3f337b35::" providerId="AD" clId="Web-{AFEEF89F-4A6B-12CB-47C7-C0C5BD71A591}" dt="2024-09-30T23:45:34.768" v="35"/>
        <pc:sldMkLst>
          <pc:docMk/>
          <pc:sldMk cId="2049342367" sldId="393"/>
        </pc:sldMkLst>
      </pc:sldChg>
      <pc:sldChg chg="del">
        <pc:chgData name="Guest User" userId="S::urn:spo:anon#c87e05340348ab02ec7ebe16743c73fb1d1d88a610e82a635a4cd61a3f337b35::" providerId="AD" clId="Web-{AFEEF89F-4A6B-12CB-47C7-C0C5BD71A591}" dt="2024-09-30T23:45:34.722" v="8"/>
        <pc:sldMkLst>
          <pc:docMk/>
          <pc:sldMk cId="2322257610" sldId="402"/>
        </pc:sldMkLst>
      </pc:sldChg>
      <pc:sldChg chg="del">
        <pc:chgData name="Guest User" userId="S::urn:spo:anon#c87e05340348ab02ec7ebe16743c73fb1d1d88a610e82a635a4cd61a3f337b35::" providerId="AD" clId="Web-{AFEEF89F-4A6B-12CB-47C7-C0C5BD71A591}" dt="2024-09-30T23:45:34.722" v="7"/>
        <pc:sldMkLst>
          <pc:docMk/>
          <pc:sldMk cId="2389438719" sldId="403"/>
        </pc:sldMkLst>
      </pc:sldChg>
      <pc:sldChg chg="del">
        <pc:chgData name="Guest User" userId="S::urn:spo:anon#c87e05340348ab02ec7ebe16743c73fb1d1d88a610e82a635a4cd61a3f337b35::" providerId="AD" clId="Web-{AFEEF89F-4A6B-12CB-47C7-C0C5BD71A591}" dt="2024-09-30T23:45:34.706" v="6"/>
        <pc:sldMkLst>
          <pc:docMk/>
          <pc:sldMk cId="3236455616" sldId="404"/>
        </pc:sldMkLst>
      </pc:sldChg>
      <pc:sldChg chg="del">
        <pc:chgData name="Guest User" userId="S::urn:spo:anon#c87e05340348ab02ec7ebe16743c73fb1d1d88a610e82a635a4cd61a3f337b35::" providerId="AD" clId="Web-{AFEEF89F-4A6B-12CB-47C7-C0C5BD71A591}" dt="2024-09-30T23:45:34.706" v="5"/>
        <pc:sldMkLst>
          <pc:docMk/>
          <pc:sldMk cId="6250008" sldId="405"/>
        </pc:sldMkLst>
      </pc:sldChg>
      <pc:sldChg chg="del">
        <pc:chgData name="Guest User" userId="S::urn:spo:anon#c87e05340348ab02ec7ebe16743c73fb1d1d88a610e82a635a4cd61a3f337b35::" providerId="AD" clId="Web-{AFEEF89F-4A6B-12CB-47C7-C0C5BD71A591}" dt="2024-09-30T23:45:34.753" v="28"/>
        <pc:sldMkLst>
          <pc:docMk/>
          <pc:sldMk cId="3224795962" sldId="408"/>
        </pc:sldMkLst>
      </pc:sldChg>
      <pc:sldChg chg="del">
        <pc:chgData name="Guest User" userId="S::urn:spo:anon#c87e05340348ab02ec7ebe16743c73fb1d1d88a610e82a635a4cd61a3f337b35::" providerId="AD" clId="Web-{AFEEF89F-4A6B-12CB-47C7-C0C5BD71A591}" dt="2024-09-30T23:45:34.737" v="18"/>
        <pc:sldMkLst>
          <pc:docMk/>
          <pc:sldMk cId="584323359" sldId="409"/>
        </pc:sldMkLst>
      </pc:sldChg>
      <pc:sldChg chg="del">
        <pc:chgData name="Guest User" userId="S::urn:spo:anon#c87e05340348ab02ec7ebe16743c73fb1d1d88a610e82a635a4cd61a3f337b35::" providerId="AD" clId="Web-{AFEEF89F-4A6B-12CB-47C7-C0C5BD71A591}" dt="2024-09-30T23:45:34.737" v="16"/>
        <pc:sldMkLst>
          <pc:docMk/>
          <pc:sldMk cId="2115619365" sldId="410"/>
        </pc:sldMkLst>
      </pc:sldChg>
      <pc:sldChg chg="del">
        <pc:chgData name="Guest User" userId="S::urn:spo:anon#c87e05340348ab02ec7ebe16743c73fb1d1d88a610e82a635a4cd61a3f337b35::" providerId="AD" clId="Web-{AFEEF89F-4A6B-12CB-47C7-C0C5BD71A591}" dt="2024-09-30T23:45:34.722" v="13"/>
        <pc:sldMkLst>
          <pc:docMk/>
          <pc:sldMk cId="2231273492" sldId="411"/>
        </pc:sldMkLst>
      </pc:sldChg>
      <pc:sldChg chg="del">
        <pc:chgData name="Guest User" userId="S::urn:spo:anon#c87e05340348ab02ec7ebe16743c73fb1d1d88a610e82a635a4cd61a3f337b35::" providerId="AD" clId="Web-{AFEEF89F-4A6B-12CB-47C7-C0C5BD71A591}" dt="2024-09-30T23:45:34.768" v="37"/>
        <pc:sldMkLst>
          <pc:docMk/>
          <pc:sldMk cId="2812450116" sldId="413"/>
        </pc:sldMkLst>
      </pc:sldChg>
      <pc:sldChg chg="modSp">
        <pc:chgData name="Guest User" userId="S::urn:spo:anon#c87e05340348ab02ec7ebe16743c73fb1d1d88a610e82a635a4cd61a3f337b35::" providerId="AD" clId="Web-{AFEEF89F-4A6B-12CB-47C7-C0C5BD71A591}" dt="2024-09-30T23:42:41.595" v="4" actId="20577"/>
        <pc:sldMkLst>
          <pc:docMk/>
          <pc:sldMk cId="538509217" sldId="414"/>
        </pc:sldMkLst>
        <pc:spChg chg="mod">
          <ac:chgData name="Guest User" userId="S::urn:spo:anon#c87e05340348ab02ec7ebe16743c73fb1d1d88a610e82a635a4cd61a3f337b35::" providerId="AD" clId="Web-{AFEEF89F-4A6B-12CB-47C7-C0C5BD71A591}" dt="2024-09-30T23:42:41.595" v="4" actId="20577"/>
          <ac:spMkLst>
            <pc:docMk/>
            <pc:sldMk cId="538509217" sldId="414"/>
            <ac:spMk id="9" creationId="{8601A057-9832-4866-947F-E714F376F341}"/>
          </ac:spMkLst>
        </pc:spChg>
      </pc:sldChg>
      <pc:sldChg chg="del">
        <pc:chgData name="Guest User" userId="S::urn:spo:anon#c87e05340348ab02ec7ebe16743c73fb1d1d88a610e82a635a4cd61a3f337b35::" providerId="AD" clId="Web-{AFEEF89F-4A6B-12CB-47C7-C0C5BD71A591}" dt="2024-09-30T23:45:34.722" v="9"/>
        <pc:sldMkLst>
          <pc:docMk/>
          <pc:sldMk cId="4068366375" sldId="416"/>
        </pc:sldMkLst>
      </pc:sldChg>
      <pc:sldChg chg="modSp new">
        <pc:chgData name="Guest User" userId="S::urn:spo:anon#c87e05340348ab02ec7ebe16743c73fb1d1d88a610e82a635a4cd61a3f337b35::" providerId="AD" clId="Web-{AFEEF89F-4A6B-12CB-47C7-C0C5BD71A591}" dt="2024-10-01T00:02:41.134" v="354" actId="20577"/>
        <pc:sldMkLst>
          <pc:docMk/>
          <pc:sldMk cId="1733805589" sldId="437"/>
        </pc:sldMkLst>
        <pc:spChg chg="mod">
          <ac:chgData name="Guest User" userId="S::urn:spo:anon#c87e05340348ab02ec7ebe16743c73fb1d1d88a610e82a635a4cd61a3f337b35::" providerId="AD" clId="Web-{AFEEF89F-4A6B-12CB-47C7-C0C5BD71A591}" dt="2024-09-30T23:48:48.504" v="50" actId="20577"/>
          <ac:spMkLst>
            <pc:docMk/>
            <pc:sldMk cId="1733805589" sldId="437"/>
            <ac:spMk id="2" creationId="{6E790383-E41B-9B69-C285-6FBCA33533F1}"/>
          </ac:spMkLst>
        </pc:spChg>
        <pc:spChg chg="mod">
          <ac:chgData name="Guest User" userId="S::urn:spo:anon#c87e05340348ab02ec7ebe16743c73fb1d1d88a610e82a635a4cd61a3f337b35::" providerId="AD" clId="Web-{AFEEF89F-4A6B-12CB-47C7-C0C5BD71A591}" dt="2024-10-01T00:02:41.134" v="354" actId="20577"/>
          <ac:spMkLst>
            <pc:docMk/>
            <pc:sldMk cId="1733805589" sldId="437"/>
            <ac:spMk id="3" creationId="{436DE048-1470-F822-BBEE-85F273882829}"/>
          </ac:spMkLst>
        </pc:spChg>
      </pc:sldChg>
      <pc:sldChg chg="modSp new ord">
        <pc:chgData name="Guest User" userId="S::urn:spo:anon#c87e05340348ab02ec7ebe16743c73fb1d1d88a610e82a635a4cd61a3f337b35::" providerId="AD" clId="Web-{AFEEF89F-4A6B-12CB-47C7-C0C5BD71A591}" dt="2024-10-01T00:02:50.744" v="355"/>
        <pc:sldMkLst>
          <pc:docMk/>
          <pc:sldMk cId="2353908974" sldId="438"/>
        </pc:sldMkLst>
        <pc:spChg chg="mod">
          <ac:chgData name="Guest User" userId="S::urn:spo:anon#c87e05340348ab02ec7ebe16743c73fb1d1d88a610e82a635a4cd61a3f337b35::" providerId="AD" clId="Web-{AFEEF89F-4A6B-12CB-47C7-C0C5BD71A591}" dt="2024-09-30T23:50:38.708" v="66" actId="20577"/>
          <ac:spMkLst>
            <pc:docMk/>
            <pc:sldMk cId="2353908974" sldId="438"/>
            <ac:spMk id="2" creationId="{99BF2AFA-B34D-9E39-955A-9F1096750E8C}"/>
          </ac:spMkLst>
        </pc:spChg>
      </pc:sldChg>
      <pc:sldChg chg="delSp modSp new mod ord modClrScheme chgLayout">
        <pc:chgData name="Guest User" userId="S::urn:spo:anon#c87e05340348ab02ec7ebe16743c73fb1d1d88a610e82a635a4cd61a3f337b35::" providerId="AD" clId="Web-{AFEEF89F-4A6B-12CB-47C7-C0C5BD71A591}" dt="2024-10-01T00:05:16.807" v="421" actId="20577"/>
        <pc:sldMkLst>
          <pc:docMk/>
          <pc:sldMk cId="1429991620" sldId="439"/>
        </pc:sldMkLst>
        <pc:spChg chg="mod ord">
          <ac:chgData name="Guest User" userId="S::urn:spo:anon#c87e05340348ab02ec7ebe16743c73fb1d1d88a610e82a635a4cd61a3f337b35::" providerId="AD" clId="Web-{AFEEF89F-4A6B-12CB-47C7-C0C5BD71A591}" dt="2024-10-01T00:04:09.916" v="389"/>
          <ac:spMkLst>
            <pc:docMk/>
            <pc:sldMk cId="1429991620" sldId="439"/>
            <ac:spMk id="2" creationId="{CA8E0E8E-F9BB-3176-497E-E93682E3B4E9}"/>
          </ac:spMkLst>
        </pc:spChg>
        <pc:spChg chg="mod ord">
          <ac:chgData name="Guest User" userId="S::urn:spo:anon#c87e05340348ab02ec7ebe16743c73fb1d1d88a610e82a635a4cd61a3f337b35::" providerId="AD" clId="Web-{AFEEF89F-4A6B-12CB-47C7-C0C5BD71A591}" dt="2024-10-01T00:05:16.807" v="421" actId="20577"/>
          <ac:spMkLst>
            <pc:docMk/>
            <pc:sldMk cId="1429991620" sldId="439"/>
            <ac:spMk id="3" creationId="{1AE1A49E-DA2E-7A57-02F5-1554E5400945}"/>
          </ac:spMkLst>
        </pc:spChg>
        <pc:spChg chg="del">
          <ac:chgData name="Guest User" userId="S::urn:spo:anon#c87e05340348ab02ec7ebe16743c73fb1d1d88a610e82a635a4cd61a3f337b35::" providerId="AD" clId="Web-{AFEEF89F-4A6B-12CB-47C7-C0C5BD71A591}" dt="2024-10-01T00:04:09.916" v="389"/>
          <ac:spMkLst>
            <pc:docMk/>
            <pc:sldMk cId="1429991620" sldId="439"/>
            <ac:spMk id="4" creationId="{5833BD94-54E2-35A9-EA05-03EBE6036C28}"/>
          </ac:spMkLst>
        </pc:spChg>
        <pc:spChg chg="mod ord">
          <ac:chgData name="Guest User" userId="S::urn:spo:anon#c87e05340348ab02ec7ebe16743c73fb1d1d88a610e82a635a4cd61a3f337b35::" providerId="AD" clId="Web-{AFEEF89F-4A6B-12CB-47C7-C0C5BD71A591}" dt="2024-10-01T00:04:09.916" v="389"/>
          <ac:spMkLst>
            <pc:docMk/>
            <pc:sldMk cId="1429991620" sldId="439"/>
            <ac:spMk id="5" creationId="{80F20C9E-48B6-0ECD-E3F1-DFD3A30FE094}"/>
          </ac:spMkLst>
        </pc:spChg>
      </pc:sldChg>
    </pc:docChg>
  </pc:docChgLst>
  <pc:docChgLst>
    <pc:chgData name="Yi, Changho" userId="4c519933-0dc1-4030-bc0e-320847d3048c" providerId="ADAL" clId="{9859E080-D2BB-4A33-A02A-65BCD9A1DD2E}"/>
    <pc:docChg chg="undo custSel addSld delSld modSld sldOrd modSection modNotesMaster">
      <pc:chgData name="Yi, Changho" userId="4c519933-0dc1-4030-bc0e-320847d3048c" providerId="ADAL" clId="{9859E080-D2BB-4A33-A02A-65BCD9A1DD2E}" dt="2024-10-02T21:48:31.593" v="11625" actId="20577"/>
      <pc:docMkLst>
        <pc:docMk/>
      </pc:docMkLst>
      <pc:sldChg chg="addSp delSp modSp del mod ord">
        <pc:chgData name="Yi, Changho" userId="4c519933-0dc1-4030-bc0e-320847d3048c" providerId="ADAL" clId="{9859E080-D2BB-4A33-A02A-65BCD9A1DD2E}" dt="2024-10-02T18:38:14.099" v="11021" actId="47"/>
        <pc:sldMkLst>
          <pc:docMk/>
          <pc:sldMk cId="2935152203" sldId="321"/>
        </pc:sldMkLst>
        <pc:spChg chg="del">
          <ac:chgData name="Yi, Changho" userId="4c519933-0dc1-4030-bc0e-320847d3048c" providerId="ADAL" clId="{9859E080-D2BB-4A33-A02A-65BCD9A1DD2E}" dt="2024-10-01T14:21:46.957" v="6696" actId="478"/>
          <ac:spMkLst>
            <pc:docMk/>
            <pc:sldMk cId="2935152203" sldId="321"/>
            <ac:spMk id="2" creationId="{B8AF813E-9481-4491-ACD1-CADBC93D1323}"/>
          </ac:spMkLst>
        </pc:spChg>
        <pc:spChg chg="add mod">
          <ac:chgData name="Yi, Changho" userId="4c519933-0dc1-4030-bc0e-320847d3048c" providerId="ADAL" clId="{9859E080-D2BB-4A33-A02A-65BCD9A1DD2E}" dt="2024-10-01T14:21:50.885" v="6698"/>
          <ac:spMkLst>
            <pc:docMk/>
            <pc:sldMk cId="2935152203" sldId="321"/>
            <ac:spMk id="5" creationId="{C6F645CE-CC8A-4F10-8F00-32F88C333DD9}"/>
          </ac:spMkLst>
        </pc:spChg>
        <pc:spChg chg="add del mod">
          <ac:chgData name="Yi, Changho" userId="4c519933-0dc1-4030-bc0e-320847d3048c" providerId="ADAL" clId="{9859E080-D2BB-4A33-A02A-65BCD9A1DD2E}" dt="2024-10-01T14:21:49.832" v="6697" actId="478"/>
          <ac:spMkLst>
            <pc:docMk/>
            <pc:sldMk cId="2935152203" sldId="321"/>
            <ac:spMk id="7" creationId="{DE425686-6312-B1B7-0D34-AEB69089C3C2}"/>
          </ac:spMkLst>
        </pc:spChg>
      </pc:sldChg>
      <pc:sldChg chg="addSp delSp modSp mod">
        <pc:chgData name="Yi, Changho" userId="4c519933-0dc1-4030-bc0e-320847d3048c" providerId="ADAL" clId="{9859E080-D2BB-4A33-A02A-65BCD9A1DD2E}" dt="2024-10-02T16:49:40.594" v="9868" actId="14100"/>
        <pc:sldMkLst>
          <pc:docMk/>
          <pc:sldMk cId="1144956452" sldId="358"/>
        </pc:sldMkLst>
        <pc:spChg chg="add mod">
          <ac:chgData name="Yi, Changho" userId="4c519933-0dc1-4030-bc0e-320847d3048c" providerId="ADAL" clId="{9859E080-D2BB-4A33-A02A-65BCD9A1DD2E}" dt="2024-10-02T16:49:40.594" v="9868" actId="14100"/>
          <ac:spMkLst>
            <pc:docMk/>
            <pc:sldMk cId="1144956452" sldId="358"/>
            <ac:spMk id="2" creationId="{A271B668-73A4-CCBB-4E4F-1EDA81F6D6B1}"/>
          </ac:spMkLst>
        </pc:spChg>
        <pc:spChg chg="add del mod">
          <ac:chgData name="Yi, Changho" userId="4c519933-0dc1-4030-bc0e-320847d3048c" providerId="ADAL" clId="{9859E080-D2BB-4A33-A02A-65BCD9A1DD2E}" dt="2024-10-01T14:11:10.450" v="6573" actId="478"/>
          <ac:spMkLst>
            <pc:docMk/>
            <pc:sldMk cId="1144956452" sldId="358"/>
            <ac:spMk id="5" creationId="{E2BB9178-5980-1C66-2482-34AFE72976BF}"/>
          </ac:spMkLst>
        </pc:spChg>
        <pc:spChg chg="del">
          <ac:chgData name="Yi, Changho" userId="4c519933-0dc1-4030-bc0e-320847d3048c" providerId="ADAL" clId="{9859E080-D2BB-4A33-A02A-65BCD9A1DD2E}" dt="2024-10-01T14:19:03.726" v="6669" actId="478"/>
          <ac:spMkLst>
            <pc:docMk/>
            <pc:sldMk cId="1144956452" sldId="358"/>
            <ac:spMk id="6" creationId="{748087CA-D05F-47D7-A3F4-9E55169F8092}"/>
          </ac:spMkLst>
        </pc:spChg>
        <pc:spChg chg="mod">
          <ac:chgData name="Yi, Changho" userId="4c519933-0dc1-4030-bc0e-320847d3048c" providerId="ADAL" clId="{9859E080-D2BB-4A33-A02A-65BCD9A1DD2E}" dt="2024-10-01T16:02:31.609" v="8050" actId="108"/>
          <ac:spMkLst>
            <pc:docMk/>
            <pc:sldMk cId="1144956452" sldId="358"/>
            <ac:spMk id="7" creationId="{211B03A6-D641-4CD3-9784-EA2786DA7CF9}"/>
          </ac:spMkLst>
        </pc:spChg>
        <pc:spChg chg="add del mod">
          <ac:chgData name="Yi, Changho" userId="4c519933-0dc1-4030-bc0e-320847d3048c" providerId="ADAL" clId="{9859E080-D2BB-4A33-A02A-65BCD9A1DD2E}" dt="2024-10-01T14:12:47.832" v="6592" actId="478"/>
          <ac:spMkLst>
            <pc:docMk/>
            <pc:sldMk cId="1144956452" sldId="358"/>
            <ac:spMk id="11" creationId="{BF222CEE-B34A-3176-B3C8-A83566BFB292}"/>
          </ac:spMkLst>
        </pc:spChg>
        <pc:spChg chg="add del mod">
          <ac:chgData name="Yi, Changho" userId="4c519933-0dc1-4030-bc0e-320847d3048c" providerId="ADAL" clId="{9859E080-D2BB-4A33-A02A-65BCD9A1DD2E}" dt="2024-10-01T14:12:42.604" v="6586" actId="478"/>
          <ac:spMkLst>
            <pc:docMk/>
            <pc:sldMk cId="1144956452" sldId="358"/>
            <ac:spMk id="17" creationId="{7954A028-E0C6-559F-2534-4702B7E45A4E}"/>
          </ac:spMkLst>
        </pc:spChg>
        <pc:spChg chg="add mod ord">
          <ac:chgData name="Yi, Changho" userId="4c519933-0dc1-4030-bc0e-320847d3048c" providerId="ADAL" clId="{9859E080-D2BB-4A33-A02A-65BCD9A1DD2E}" dt="2024-10-02T16:49:22.517" v="9866" actId="166"/>
          <ac:spMkLst>
            <pc:docMk/>
            <pc:sldMk cId="1144956452" sldId="358"/>
            <ac:spMk id="18" creationId="{872A07D6-2D07-CFF0-8982-F999025B76F4}"/>
          </ac:spMkLst>
        </pc:spChg>
        <pc:spChg chg="add del mod">
          <ac:chgData name="Yi, Changho" userId="4c519933-0dc1-4030-bc0e-320847d3048c" providerId="ADAL" clId="{9859E080-D2BB-4A33-A02A-65BCD9A1DD2E}" dt="2024-10-01T14:19:05.647" v="6670" actId="478"/>
          <ac:spMkLst>
            <pc:docMk/>
            <pc:sldMk cId="1144956452" sldId="358"/>
            <ac:spMk id="20" creationId="{A54CDC69-2B54-3BA1-4904-AD7398941EA3}"/>
          </ac:spMkLst>
        </pc:spChg>
        <pc:picChg chg="add mod ord">
          <ac:chgData name="Yi, Changho" userId="4c519933-0dc1-4030-bc0e-320847d3048c" providerId="ADAL" clId="{9859E080-D2BB-4A33-A02A-65BCD9A1DD2E}" dt="2024-10-02T16:49:31.151" v="9867" actId="2085"/>
          <ac:picMkLst>
            <pc:docMk/>
            <pc:sldMk cId="1144956452" sldId="358"/>
            <ac:picMk id="3" creationId="{220D0D15-AC0D-1C3D-A72B-3A4A812A4860}"/>
          </ac:picMkLst>
        </pc:picChg>
        <pc:picChg chg="add del">
          <ac:chgData name="Yi, Changho" userId="4c519933-0dc1-4030-bc0e-320847d3048c" providerId="ADAL" clId="{9859E080-D2BB-4A33-A02A-65BCD9A1DD2E}" dt="2024-10-01T14:11:18.010" v="6576" actId="478"/>
          <ac:picMkLst>
            <pc:docMk/>
            <pc:sldMk cId="1144956452" sldId="358"/>
            <ac:picMk id="8" creationId="{AE90C05C-D411-4B6E-9A1C-C79A35365028}"/>
          </ac:picMkLst>
        </pc:picChg>
        <pc:picChg chg="add del">
          <ac:chgData name="Yi, Changho" userId="4c519933-0dc1-4030-bc0e-320847d3048c" providerId="ADAL" clId="{9859E080-D2BB-4A33-A02A-65BCD9A1DD2E}" dt="2024-10-01T14:12:43.876" v="6590" actId="22"/>
          <ac:picMkLst>
            <pc:docMk/>
            <pc:sldMk cId="1144956452" sldId="358"/>
            <ac:picMk id="13" creationId="{E85116D9-A637-91A9-8EE3-304C4A705469}"/>
          </ac:picMkLst>
        </pc:picChg>
        <pc:picChg chg="add del mod">
          <ac:chgData name="Yi, Changho" userId="4c519933-0dc1-4030-bc0e-320847d3048c" providerId="ADAL" clId="{9859E080-D2BB-4A33-A02A-65BCD9A1DD2E}" dt="2024-10-01T14:12:42.824" v="6588" actId="931"/>
          <ac:picMkLst>
            <pc:docMk/>
            <pc:sldMk cId="1144956452" sldId="358"/>
            <ac:picMk id="15" creationId="{3CF17070-0888-61D5-966F-ABCAD824CF1B}"/>
          </ac:picMkLst>
        </pc:picChg>
      </pc:sldChg>
      <pc:sldChg chg="addSp delSp modSp mod">
        <pc:chgData name="Yi, Changho" userId="4c519933-0dc1-4030-bc0e-320847d3048c" providerId="ADAL" clId="{9859E080-D2BB-4A33-A02A-65BCD9A1DD2E}" dt="2024-10-02T19:22:40.468" v="11204" actId="1076"/>
        <pc:sldMkLst>
          <pc:docMk/>
          <pc:sldMk cId="891166441" sldId="363"/>
        </pc:sldMkLst>
        <pc:spChg chg="add mod">
          <ac:chgData name="Yi, Changho" userId="4c519933-0dc1-4030-bc0e-320847d3048c" providerId="ADAL" clId="{9859E080-D2BB-4A33-A02A-65BCD9A1DD2E}" dt="2024-10-01T15:01:44.733" v="7535" actId="20577"/>
          <ac:spMkLst>
            <pc:docMk/>
            <pc:sldMk cId="891166441" sldId="363"/>
            <ac:spMk id="2" creationId="{ACF1E3FC-2C77-DAA8-05AA-615A849A1A8E}"/>
          </ac:spMkLst>
        </pc:spChg>
        <pc:spChg chg="add mod">
          <ac:chgData name="Yi, Changho" userId="4c519933-0dc1-4030-bc0e-320847d3048c" providerId="ADAL" clId="{9859E080-D2BB-4A33-A02A-65BCD9A1DD2E}" dt="2024-10-02T19:19:58.907" v="11165"/>
          <ac:spMkLst>
            <pc:docMk/>
            <pc:sldMk cId="891166441" sldId="363"/>
            <ac:spMk id="4" creationId="{4A375D46-BD59-A219-FEEC-29D4E2F55467}"/>
          </ac:spMkLst>
        </pc:spChg>
        <pc:spChg chg="del">
          <ac:chgData name="Yi, Changho" userId="4c519933-0dc1-4030-bc0e-320847d3048c" providerId="ADAL" clId="{9859E080-D2BB-4A33-A02A-65BCD9A1DD2E}" dt="2024-10-01T14:23:11.009" v="6712" actId="478"/>
          <ac:spMkLst>
            <pc:docMk/>
            <pc:sldMk cId="891166441" sldId="363"/>
            <ac:spMk id="5" creationId="{15B343C4-8768-485C-BB7D-B77CE576C5FB}"/>
          </ac:spMkLst>
        </pc:spChg>
        <pc:spChg chg="del">
          <ac:chgData name="Yi, Changho" userId="4c519933-0dc1-4030-bc0e-320847d3048c" providerId="ADAL" clId="{9859E080-D2BB-4A33-A02A-65BCD9A1DD2E}" dt="2024-10-02T19:20:01.937" v="11166" actId="478"/>
          <ac:spMkLst>
            <pc:docMk/>
            <pc:sldMk cId="891166441" sldId="363"/>
            <ac:spMk id="5" creationId="{D5BA8F44-F666-338F-FC9E-C92D7F169CDD}"/>
          </ac:spMkLst>
        </pc:spChg>
        <pc:spChg chg="add del mod">
          <ac:chgData name="Yi, Changho" userId="4c519933-0dc1-4030-bc0e-320847d3048c" providerId="ADAL" clId="{9859E080-D2BB-4A33-A02A-65BCD9A1DD2E}" dt="2024-10-02T19:22:36.902" v="11202" actId="478"/>
          <ac:spMkLst>
            <pc:docMk/>
            <pc:sldMk cId="891166441" sldId="363"/>
            <ac:spMk id="6" creationId="{2B43E3B2-F965-A952-4499-89381B288401}"/>
          </ac:spMkLst>
        </pc:spChg>
        <pc:spChg chg="add del mod">
          <ac:chgData name="Yi, Changho" userId="4c519933-0dc1-4030-bc0e-320847d3048c" providerId="ADAL" clId="{9859E080-D2BB-4A33-A02A-65BCD9A1DD2E}" dt="2024-10-01T14:23:12.767" v="6713" actId="478"/>
          <ac:spMkLst>
            <pc:docMk/>
            <pc:sldMk cId="891166441" sldId="363"/>
            <ac:spMk id="6" creationId="{9B8927AE-05E1-1F4E-A967-4D5A353FAC37}"/>
          </ac:spMkLst>
        </pc:spChg>
        <pc:spChg chg="del">
          <ac:chgData name="Yi, Changho" userId="4c519933-0dc1-4030-bc0e-320847d3048c" providerId="ADAL" clId="{9859E080-D2BB-4A33-A02A-65BCD9A1DD2E}" dt="2024-10-02T19:20:03.257" v="11167" actId="478"/>
          <ac:spMkLst>
            <pc:docMk/>
            <pc:sldMk cId="891166441" sldId="363"/>
            <ac:spMk id="7" creationId="{3C9E8807-0574-107B-0098-EE61B3074131}"/>
          </ac:spMkLst>
        </pc:spChg>
        <pc:spChg chg="add mod">
          <ac:chgData name="Yi, Changho" userId="4c519933-0dc1-4030-bc0e-320847d3048c" providerId="ADAL" clId="{9859E080-D2BB-4A33-A02A-65BCD9A1DD2E}" dt="2024-10-02T19:22:37.094" v="11203"/>
          <ac:spMkLst>
            <pc:docMk/>
            <pc:sldMk cId="891166441" sldId="363"/>
            <ac:spMk id="10" creationId="{4EC43CA3-FDAC-BC49-85EB-52631884D2FE}"/>
          </ac:spMkLst>
        </pc:spChg>
        <pc:picChg chg="mod modCrop">
          <ac:chgData name="Yi, Changho" userId="4c519933-0dc1-4030-bc0e-320847d3048c" providerId="ADAL" clId="{9859E080-D2BB-4A33-A02A-65BCD9A1DD2E}" dt="2024-10-02T19:19:40.689" v="11162" actId="732"/>
          <ac:picMkLst>
            <pc:docMk/>
            <pc:sldMk cId="891166441" sldId="363"/>
            <ac:picMk id="8" creationId="{6208B9DA-BA0B-B825-B784-0E0B4A823604}"/>
          </ac:picMkLst>
        </pc:picChg>
        <pc:picChg chg="mod modCrop">
          <ac:chgData name="Yi, Changho" userId="4c519933-0dc1-4030-bc0e-320847d3048c" providerId="ADAL" clId="{9859E080-D2BB-4A33-A02A-65BCD9A1DD2E}" dt="2024-10-02T19:22:40.468" v="11204" actId="1076"/>
          <ac:picMkLst>
            <pc:docMk/>
            <pc:sldMk cId="891166441" sldId="363"/>
            <ac:picMk id="9" creationId="{19ABE38D-42ED-01C5-4469-3A6887E965F8}"/>
          </ac:picMkLst>
        </pc:picChg>
      </pc:sldChg>
      <pc:sldChg chg="addSp delSp modSp mod">
        <pc:chgData name="Yi, Changho" userId="4c519933-0dc1-4030-bc0e-320847d3048c" providerId="ADAL" clId="{9859E080-D2BB-4A33-A02A-65BCD9A1DD2E}" dt="2024-09-30T14:17:57.493" v="364"/>
        <pc:sldMkLst>
          <pc:docMk/>
          <pc:sldMk cId="1003732869" sldId="364"/>
        </pc:sldMkLst>
        <pc:spChg chg="add del">
          <ac:chgData name="Yi, Changho" userId="4c519933-0dc1-4030-bc0e-320847d3048c" providerId="ADAL" clId="{9859E080-D2BB-4A33-A02A-65BCD9A1DD2E}" dt="2024-09-30T14:17:57.493" v="364"/>
          <ac:spMkLst>
            <pc:docMk/>
            <pc:sldMk cId="1003732869" sldId="364"/>
            <ac:spMk id="4" creationId="{07E94D19-49D1-19F2-159B-3EAF617D165C}"/>
          </ac:spMkLst>
        </pc:spChg>
        <pc:picChg chg="add del mod">
          <ac:chgData name="Yi, Changho" userId="4c519933-0dc1-4030-bc0e-320847d3048c" providerId="ADAL" clId="{9859E080-D2BB-4A33-A02A-65BCD9A1DD2E}" dt="2024-09-30T14:17:57.493" v="364"/>
          <ac:picMkLst>
            <pc:docMk/>
            <pc:sldMk cId="1003732869" sldId="364"/>
            <ac:picMk id="8" creationId="{36F97A03-BF0A-7002-08BC-F6B377ADBD6C}"/>
          </ac:picMkLst>
        </pc:picChg>
      </pc:sldChg>
      <pc:sldChg chg="addSp delSp modSp mod">
        <pc:chgData name="Yi, Changho" userId="4c519933-0dc1-4030-bc0e-320847d3048c" providerId="ADAL" clId="{9859E080-D2BB-4A33-A02A-65BCD9A1DD2E}" dt="2024-10-02T19:23:21.807" v="11210" actId="1076"/>
        <pc:sldMkLst>
          <pc:docMk/>
          <pc:sldMk cId="536973497" sldId="366"/>
        </pc:sldMkLst>
        <pc:spChg chg="add mod">
          <ac:chgData name="Yi, Changho" userId="4c519933-0dc1-4030-bc0e-320847d3048c" providerId="ADAL" clId="{9859E080-D2BB-4A33-A02A-65BCD9A1DD2E}" dt="2024-10-02T19:20:40.497" v="11174" actId="2085"/>
          <ac:spMkLst>
            <pc:docMk/>
            <pc:sldMk cId="536973497" sldId="366"/>
            <ac:spMk id="2" creationId="{A8C8A0EB-3371-D347-E610-C50B755191D9}"/>
          </ac:spMkLst>
        </pc:spChg>
        <pc:spChg chg="del">
          <ac:chgData name="Yi, Changho" userId="4c519933-0dc1-4030-bc0e-320847d3048c" providerId="ADAL" clId="{9859E080-D2BB-4A33-A02A-65BCD9A1DD2E}" dt="2024-10-02T19:20:10.513" v="11168" actId="478"/>
          <ac:spMkLst>
            <pc:docMk/>
            <pc:sldMk cId="536973497" sldId="366"/>
            <ac:spMk id="4" creationId="{40174015-637C-BEA4-B592-3C6435761766}"/>
          </ac:spMkLst>
        </pc:spChg>
        <pc:spChg chg="add del mod">
          <ac:chgData name="Yi, Changho" userId="4c519933-0dc1-4030-bc0e-320847d3048c" providerId="ADAL" clId="{9859E080-D2BB-4A33-A02A-65BCD9A1DD2E}" dt="2024-10-01T14:23:31.340" v="6717" actId="478"/>
          <ac:spMkLst>
            <pc:docMk/>
            <pc:sldMk cId="536973497" sldId="366"/>
            <ac:spMk id="4" creationId="{D54E2C8A-3E7E-84BC-3240-FCBA72392669}"/>
          </ac:spMkLst>
        </pc:spChg>
        <pc:spChg chg="del">
          <ac:chgData name="Yi, Changho" userId="4c519933-0dc1-4030-bc0e-320847d3048c" providerId="ADAL" clId="{9859E080-D2BB-4A33-A02A-65BCD9A1DD2E}" dt="2024-10-01T14:23:28.199" v="6716" actId="478"/>
          <ac:spMkLst>
            <pc:docMk/>
            <pc:sldMk cId="536973497" sldId="366"/>
            <ac:spMk id="5" creationId="{15B343C4-8768-485C-BB7D-B77CE576C5FB}"/>
          </ac:spMkLst>
        </pc:spChg>
        <pc:spChg chg="add del mod">
          <ac:chgData name="Yi, Changho" userId="4c519933-0dc1-4030-bc0e-320847d3048c" providerId="ADAL" clId="{9859E080-D2BB-4A33-A02A-65BCD9A1DD2E}" dt="2024-10-02T19:23:12.710" v="11208" actId="478"/>
          <ac:spMkLst>
            <pc:docMk/>
            <pc:sldMk cId="536973497" sldId="366"/>
            <ac:spMk id="5" creationId="{93867E58-F256-3614-8017-B7D6F088333C}"/>
          </ac:spMkLst>
        </pc:spChg>
        <pc:spChg chg="add mod">
          <ac:chgData name="Yi, Changho" userId="4c519933-0dc1-4030-bc0e-320847d3048c" providerId="ADAL" clId="{9859E080-D2BB-4A33-A02A-65BCD9A1DD2E}" dt="2024-10-01T15:02:30.622" v="7562" actId="20577"/>
          <ac:spMkLst>
            <pc:docMk/>
            <pc:sldMk cId="536973497" sldId="366"/>
            <ac:spMk id="6" creationId="{880B1926-ADCD-FFB9-A86B-7BEEB203F79C}"/>
          </ac:spMkLst>
        </pc:spChg>
        <pc:spChg chg="del">
          <ac:chgData name="Yi, Changho" userId="4c519933-0dc1-4030-bc0e-320847d3048c" providerId="ADAL" clId="{9859E080-D2BB-4A33-A02A-65BCD9A1DD2E}" dt="2024-10-02T19:20:11.440" v="11169" actId="478"/>
          <ac:spMkLst>
            <pc:docMk/>
            <pc:sldMk cId="536973497" sldId="366"/>
            <ac:spMk id="7" creationId="{E5CE1307-19DB-8BC4-DD59-C4A387BED508}"/>
          </ac:spMkLst>
        </pc:spChg>
        <pc:spChg chg="add del mod">
          <ac:chgData name="Yi, Changho" userId="4c519933-0dc1-4030-bc0e-320847d3048c" providerId="ADAL" clId="{9859E080-D2BB-4A33-A02A-65BCD9A1DD2E}" dt="2024-10-02T19:22:32.961" v="11200" actId="478"/>
          <ac:spMkLst>
            <pc:docMk/>
            <pc:sldMk cId="536973497" sldId="366"/>
            <ac:spMk id="9" creationId="{0CD90022-E0D9-ABB7-1CD7-0C702CF6CD24}"/>
          </ac:spMkLst>
        </pc:spChg>
        <pc:spChg chg="add mod">
          <ac:chgData name="Yi, Changho" userId="4c519933-0dc1-4030-bc0e-320847d3048c" providerId="ADAL" clId="{9859E080-D2BB-4A33-A02A-65BCD9A1DD2E}" dt="2024-10-02T19:22:33.134" v="11201"/>
          <ac:spMkLst>
            <pc:docMk/>
            <pc:sldMk cId="536973497" sldId="366"/>
            <ac:spMk id="10" creationId="{99F2BABE-4116-5FEA-BF9C-1DBA7BFBB4F0}"/>
          </ac:spMkLst>
        </pc:spChg>
        <pc:spChg chg="add mod">
          <ac:chgData name="Yi, Changho" userId="4c519933-0dc1-4030-bc0e-320847d3048c" providerId="ADAL" clId="{9859E080-D2BB-4A33-A02A-65BCD9A1DD2E}" dt="2024-10-02T19:23:12.851" v="11209"/>
          <ac:spMkLst>
            <pc:docMk/>
            <pc:sldMk cId="536973497" sldId="366"/>
            <ac:spMk id="11" creationId="{6F13D839-5B6D-23E5-17F3-7BBFCD50DCCE}"/>
          </ac:spMkLst>
        </pc:spChg>
        <pc:picChg chg="mod modCrop">
          <ac:chgData name="Yi, Changho" userId="4c519933-0dc1-4030-bc0e-320847d3048c" providerId="ADAL" clId="{9859E080-D2BB-4A33-A02A-65BCD9A1DD2E}" dt="2024-10-02T19:23:21.807" v="11210" actId="1076"/>
          <ac:picMkLst>
            <pc:docMk/>
            <pc:sldMk cId="536973497" sldId="366"/>
            <ac:picMk id="8" creationId="{628E4751-85E6-D7BD-E812-64510B221E47}"/>
          </ac:picMkLst>
        </pc:picChg>
        <pc:picChg chg="mod modCrop">
          <ac:chgData name="Yi, Changho" userId="4c519933-0dc1-4030-bc0e-320847d3048c" providerId="ADAL" clId="{9859E080-D2BB-4A33-A02A-65BCD9A1DD2E}" dt="2024-10-02T19:20:28.342" v="11171" actId="732"/>
          <ac:picMkLst>
            <pc:docMk/>
            <pc:sldMk cId="536973497" sldId="366"/>
            <ac:picMk id="12" creationId="{5377BBE9-7351-268A-3F2E-FB8EF2D15CD4}"/>
          </ac:picMkLst>
        </pc:picChg>
      </pc:sldChg>
      <pc:sldChg chg="addSp delSp modSp mod">
        <pc:chgData name="Yi, Changho" userId="4c519933-0dc1-4030-bc0e-320847d3048c" providerId="ADAL" clId="{9859E080-D2BB-4A33-A02A-65BCD9A1DD2E}" dt="2024-10-02T19:23:41.802" v="11211" actId="1076"/>
        <pc:sldMkLst>
          <pc:docMk/>
          <pc:sldMk cId="2016812461" sldId="367"/>
        </pc:sldMkLst>
        <pc:spChg chg="del">
          <ac:chgData name="Yi, Changho" userId="4c519933-0dc1-4030-bc0e-320847d3048c" providerId="ADAL" clId="{9859E080-D2BB-4A33-A02A-65BCD9A1DD2E}" dt="2024-10-01T14:23:36.101" v="6719" actId="478"/>
          <ac:spMkLst>
            <pc:docMk/>
            <pc:sldMk cId="2016812461" sldId="367"/>
            <ac:spMk id="2" creationId="{B0CD6148-796B-49CD-824D-7CD8986442F2}"/>
          </ac:spMkLst>
        </pc:spChg>
        <pc:spChg chg="add mod">
          <ac:chgData name="Yi, Changho" userId="4c519933-0dc1-4030-bc0e-320847d3048c" providerId="ADAL" clId="{9859E080-D2BB-4A33-A02A-65BCD9A1DD2E}" dt="2024-10-02T19:21:10.848" v="11180"/>
          <ac:spMkLst>
            <pc:docMk/>
            <pc:sldMk cId="2016812461" sldId="367"/>
            <ac:spMk id="2" creationId="{EAFC0D93-1345-79A1-31C4-040BDE245EE6}"/>
          </ac:spMkLst>
        </pc:spChg>
        <pc:spChg chg="del">
          <ac:chgData name="Yi, Changho" userId="4c519933-0dc1-4030-bc0e-320847d3048c" providerId="ADAL" clId="{9859E080-D2BB-4A33-A02A-65BCD9A1DD2E}" dt="2024-10-02T19:21:12.328" v="11181" actId="478"/>
          <ac:spMkLst>
            <pc:docMk/>
            <pc:sldMk cId="2016812461" sldId="367"/>
            <ac:spMk id="3" creationId="{4430EB02-C9EF-1DCD-FF82-72D952FF0E71}"/>
          </ac:spMkLst>
        </pc:spChg>
        <pc:spChg chg="add del mod">
          <ac:chgData name="Yi, Changho" userId="4c519933-0dc1-4030-bc0e-320847d3048c" providerId="ADAL" clId="{9859E080-D2BB-4A33-A02A-65BCD9A1DD2E}" dt="2024-10-02T19:22:23.573" v="11197" actId="478"/>
          <ac:spMkLst>
            <pc:docMk/>
            <pc:sldMk cId="2016812461" sldId="367"/>
            <ac:spMk id="5" creationId="{6205CB97-E907-B4AC-143F-24845BC489AB}"/>
          </ac:spMkLst>
        </pc:spChg>
        <pc:spChg chg="add del mod">
          <ac:chgData name="Yi, Changho" userId="4c519933-0dc1-4030-bc0e-320847d3048c" providerId="ADAL" clId="{9859E080-D2BB-4A33-A02A-65BCD9A1DD2E}" dt="2024-10-01T14:23:37.357" v="6720" actId="478"/>
          <ac:spMkLst>
            <pc:docMk/>
            <pc:sldMk cId="2016812461" sldId="367"/>
            <ac:spMk id="5" creationId="{BB5B9097-7C6B-1B37-6AFC-84EC09319A8B}"/>
          </ac:spMkLst>
        </pc:spChg>
        <pc:spChg chg="add mod">
          <ac:chgData name="Yi, Changho" userId="4c519933-0dc1-4030-bc0e-320847d3048c" providerId="ADAL" clId="{9859E080-D2BB-4A33-A02A-65BCD9A1DD2E}" dt="2024-10-01T15:03:00.862" v="7576" actId="20577"/>
          <ac:spMkLst>
            <pc:docMk/>
            <pc:sldMk cId="2016812461" sldId="367"/>
            <ac:spMk id="6" creationId="{DC7F50AB-52FC-6998-7506-464639FD0C30}"/>
          </ac:spMkLst>
        </pc:spChg>
        <pc:spChg chg="del">
          <ac:chgData name="Yi, Changho" userId="4c519933-0dc1-4030-bc0e-320847d3048c" providerId="ADAL" clId="{9859E080-D2BB-4A33-A02A-65BCD9A1DD2E}" dt="2024-10-02T19:21:13.333" v="11182" actId="478"/>
          <ac:spMkLst>
            <pc:docMk/>
            <pc:sldMk cId="2016812461" sldId="367"/>
            <ac:spMk id="7" creationId="{DBD47041-0342-648E-F434-A480248BD782}"/>
          </ac:spMkLst>
        </pc:spChg>
        <pc:spChg chg="add mod">
          <ac:chgData name="Yi, Changho" userId="4c519933-0dc1-4030-bc0e-320847d3048c" providerId="ADAL" clId="{9859E080-D2BB-4A33-A02A-65BCD9A1DD2E}" dt="2024-10-02T19:22:23.966" v="11198"/>
          <ac:spMkLst>
            <pc:docMk/>
            <pc:sldMk cId="2016812461" sldId="367"/>
            <ac:spMk id="10" creationId="{B528642A-114B-A122-6740-970DFFAA356E}"/>
          </ac:spMkLst>
        </pc:spChg>
        <pc:picChg chg="mod modCrop">
          <ac:chgData name="Yi, Changho" userId="4c519933-0dc1-4030-bc0e-320847d3048c" providerId="ADAL" clId="{9859E080-D2BB-4A33-A02A-65BCD9A1DD2E}" dt="2024-10-02T19:23:41.802" v="11211" actId="1076"/>
          <ac:picMkLst>
            <pc:docMk/>
            <pc:sldMk cId="2016812461" sldId="367"/>
            <ac:picMk id="8" creationId="{3129C4B3-B0D9-4EA3-B2E3-2D2F4E4FA723}"/>
          </ac:picMkLst>
        </pc:picChg>
        <pc:picChg chg="mod modCrop">
          <ac:chgData name="Yi, Changho" userId="4c519933-0dc1-4030-bc0e-320847d3048c" providerId="ADAL" clId="{9859E080-D2BB-4A33-A02A-65BCD9A1DD2E}" dt="2024-10-02T19:22:27.719" v="11199" actId="1076"/>
          <ac:picMkLst>
            <pc:docMk/>
            <pc:sldMk cId="2016812461" sldId="367"/>
            <ac:picMk id="9" creationId="{3B48B8DA-85DD-EECF-00F0-16ACE91E77BA}"/>
          </ac:picMkLst>
        </pc:picChg>
      </pc:sldChg>
      <pc:sldChg chg="addSp delSp modSp mod">
        <pc:chgData name="Yi, Changho" userId="4c519933-0dc1-4030-bc0e-320847d3048c" providerId="ADAL" clId="{9859E080-D2BB-4A33-A02A-65BCD9A1DD2E}" dt="2024-10-02T19:22:50.757" v="11207" actId="1076"/>
        <pc:sldMkLst>
          <pc:docMk/>
          <pc:sldMk cId="2091690463" sldId="379"/>
        </pc:sldMkLst>
        <pc:spChg chg="add mod">
          <ac:chgData name="Yi, Changho" userId="4c519933-0dc1-4030-bc0e-320847d3048c" providerId="ADAL" clId="{9859E080-D2BB-4A33-A02A-65BCD9A1DD2E}" dt="2024-10-01T14:22:47.695" v="6710" actId="20577"/>
          <ac:spMkLst>
            <pc:docMk/>
            <pc:sldMk cId="2091690463" sldId="379"/>
            <ac:spMk id="2" creationId="{C4D9B55E-4140-1455-271C-31DE050F0352}"/>
          </ac:spMkLst>
        </pc:spChg>
        <pc:spChg chg="del">
          <ac:chgData name="Yi, Changho" userId="4c519933-0dc1-4030-bc0e-320847d3048c" providerId="ADAL" clId="{9859E080-D2BB-4A33-A02A-65BCD9A1DD2E}" dt="2024-10-02T19:18:24.088" v="11121" actId="478"/>
          <ac:spMkLst>
            <pc:docMk/>
            <pc:sldMk cId="2091690463" sldId="379"/>
            <ac:spMk id="4" creationId="{04D55754-5798-31CA-6C70-E03B0CC611FD}"/>
          </ac:spMkLst>
        </pc:spChg>
        <pc:spChg chg="del">
          <ac:chgData name="Yi, Changho" userId="4c519933-0dc1-4030-bc0e-320847d3048c" providerId="ADAL" clId="{9859E080-D2BB-4A33-A02A-65BCD9A1DD2E}" dt="2024-10-01T14:22:43.281" v="6707" actId="478"/>
          <ac:spMkLst>
            <pc:docMk/>
            <pc:sldMk cId="2091690463" sldId="379"/>
            <ac:spMk id="5" creationId="{15B343C4-8768-485C-BB7D-B77CE576C5FB}"/>
          </ac:spMkLst>
        </pc:spChg>
        <pc:spChg chg="del">
          <ac:chgData name="Yi, Changho" userId="4c519933-0dc1-4030-bc0e-320847d3048c" providerId="ADAL" clId="{9859E080-D2BB-4A33-A02A-65BCD9A1DD2E}" dt="2024-10-02T19:19:06.142" v="11159" actId="478"/>
          <ac:spMkLst>
            <pc:docMk/>
            <pc:sldMk cId="2091690463" sldId="379"/>
            <ac:spMk id="5" creationId="{6A57F577-E05C-D6F3-E520-E02C933A7D95}"/>
          </ac:spMkLst>
        </pc:spChg>
        <pc:spChg chg="add mod">
          <ac:chgData name="Yi, Changho" userId="4c519933-0dc1-4030-bc0e-320847d3048c" providerId="ADAL" clId="{9859E080-D2BB-4A33-A02A-65BCD9A1DD2E}" dt="2024-10-02T19:18:53.954" v="11149" actId="1076"/>
          <ac:spMkLst>
            <pc:docMk/>
            <pc:sldMk cId="2091690463" sldId="379"/>
            <ac:spMk id="7" creationId="{146DC18F-9E72-4A0E-4CF6-4BAA28356DE6}"/>
          </ac:spMkLst>
        </pc:spChg>
        <pc:spChg chg="add del mod">
          <ac:chgData name="Yi, Changho" userId="4c519933-0dc1-4030-bc0e-320847d3048c" providerId="ADAL" clId="{9859E080-D2BB-4A33-A02A-65BCD9A1DD2E}" dt="2024-10-01T14:22:44.840" v="6708" actId="478"/>
          <ac:spMkLst>
            <pc:docMk/>
            <pc:sldMk cId="2091690463" sldId="379"/>
            <ac:spMk id="7" creationId="{7EE6FDA7-830F-7994-D33C-D387A7E06A45}"/>
          </ac:spMkLst>
        </pc:spChg>
        <pc:spChg chg="add del mod">
          <ac:chgData name="Yi, Changho" userId="4c519933-0dc1-4030-bc0e-320847d3048c" providerId="ADAL" clId="{9859E080-D2BB-4A33-A02A-65BCD9A1DD2E}" dt="2024-10-02T19:22:47.754" v="11205" actId="478"/>
          <ac:spMkLst>
            <pc:docMk/>
            <pc:sldMk cId="2091690463" sldId="379"/>
            <ac:spMk id="8" creationId="{AD305437-09BE-7665-31D4-638454CCF17E}"/>
          </ac:spMkLst>
        </pc:spChg>
        <pc:spChg chg="add mod">
          <ac:chgData name="Yi, Changho" userId="4c519933-0dc1-4030-bc0e-320847d3048c" providerId="ADAL" clId="{9859E080-D2BB-4A33-A02A-65BCD9A1DD2E}" dt="2024-10-02T19:22:47.879" v="11206"/>
          <ac:spMkLst>
            <pc:docMk/>
            <pc:sldMk cId="2091690463" sldId="379"/>
            <ac:spMk id="10" creationId="{74EB0E36-0DB3-7B55-B94D-66F6874A6E3D}"/>
          </ac:spMkLst>
        </pc:spChg>
        <pc:picChg chg="mod modCrop">
          <ac:chgData name="Yi, Changho" userId="4c519933-0dc1-4030-bc0e-320847d3048c" providerId="ADAL" clId="{9859E080-D2BB-4A33-A02A-65BCD9A1DD2E}" dt="2024-10-02T19:17:09.174" v="11086" actId="732"/>
          <ac:picMkLst>
            <pc:docMk/>
            <pc:sldMk cId="2091690463" sldId="379"/>
            <ac:picMk id="6" creationId="{7DDF3CB5-6D4D-0F98-1BA4-6053CDB5E44B}"/>
          </ac:picMkLst>
        </pc:picChg>
        <pc:picChg chg="mod modCrop">
          <ac:chgData name="Yi, Changho" userId="4c519933-0dc1-4030-bc0e-320847d3048c" providerId="ADAL" clId="{9859E080-D2BB-4A33-A02A-65BCD9A1DD2E}" dt="2024-10-02T19:22:50.757" v="11207" actId="1076"/>
          <ac:picMkLst>
            <pc:docMk/>
            <pc:sldMk cId="2091690463" sldId="379"/>
            <ac:picMk id="9" creationId="{9886646C-951F-4949-B5CC-1653A3DCB2A1}"/>
          </ac:picMkLst>
        </pc:picChg>
      </pc:sldChg>
      <pc:sldChg chg="addSp delSp modSp mod">
        <pc:chgData name="Yi, Changho" userId="4c519933-0dc1-4030-bc0e-320847d3048c" providerId="ADAL" clId="{9859E080-D2BB-4A33-A02A-65BCD9A1DD2E}" dt="2024-10-01T15:07:27.869" v="7591"/>
        <pc:sldMkLst>
          <pc:docMk/>
          <pc:sldMk cId="338566735" sldId="384"/>
        </pc:sldMkLst>
        <pc:spChg chg="del">
          <ac:chgData name="Yi, Changho" userId="4c519933-0dc1-4030-bc0e-320847d3048c" providerId="ADAL" clId="{9859E080-D2BB-4A33-A02A-65BCD9A1DD2E}" dt="2024-10-01T15:07:25.779" v="7589" actId="478"/>
          <ac:spMkLst>
            <pc:docMk/>
            <pc:sldMk cId="338566735" sldId="384"/>
            <ac:spMk id="2" creationId="{F9E06F6B-91C2-4D71-BD8D-11CFE4333EB5}"/>
          </ac:spMkLst>
        </pc:spChg>
        <pc:spChg chg="add mod">
          <ac:chgData name="Yi, Changho" userId="4c519933-0dc1-4030-bc0e-320847d3048c" providerId="ADAL" clId="{9859E080-D2BB-4A33-A02A-65BCD9A1DD2E}" dt="2024-10-01T15:07:27.869" v="7591"/>
          <ac:spMkLst>
            <pc:docMk/>
            <pc:sldMk cId="338566735" sldId="384"/>
            <ac:spMk id="3" creationId="{7136B68C-5B35-8965-5C6A-4369CF98ADF2}"/>
          </ac:spMkLst>
        </pc:spChg>
        <pc:spChg chg="add del mod">
          <ac:chgData name="Yi, Changho" userId="4c519933-0dc1-4030-bc0e-320847d3048c" providerId="ADAL" clId="{9859E080-D2BB-4A33-A02A-65BCD9A1DD2E}" dt="2024-10-01T15:07:26.879" v="7590" actId="478"/>
          <ac:spMkLst>
            <pc:docMk/>
            <pc:sldMk cId="338566735" sldId="384"/>
            <ac:spMk id="7" creationId="{714DD456-9E4F-B135-5495-C713D68BE06A}"/>
          </ac:spMkLst>
        </pc:spChg>
      </pc:sldChg>
      <pc:sldChg chg="addSp delSp modSp mod">
        <pc:chgData name="Yi, Changho" userId="4c519933-0dc1-4030-bc0e-320847d3048c" providerId="ADAL" clId="{9859E080-D2BB-4A33-A02A-65BCD9A1DD2E}" dt="2024-10-01T14:54:10.375" v="7467" actId="478"/>
        <pc:sldMkLst>
          <pc:docMk/>
          <pc:sldMk cId="438742360" sldId="385"/>
        </pc:sldMkLst>
        <pc:spChg chg="add del">
          <ac:chgData name="Yi, Changho" userId="4c519933-0dc1-4030-bc0e-320847d3048c" providerId="ADAL" clId="{9859E080-D2BB-4A33-A02A-65BCD9A1DD2E}" dt="2024-10-01T14:17:31.401" v="6655" actId="22"/>
          <ac:spMkLst>
            <pc:docMk/>
            <pc:sldMk cId="438742360" sldId="385"/>
            <ac:spMk id="4" creationId="{3D89AF5B-46E4-FACA-40F7-2E38D8D5EBD2}"/>
          </ac:spMkLst>
        </pc:spChg>
        <pc:spChg chg="del">
          <ac:chgData name="Yi, Changho" userId="4c519933-0dc1-4030-bc0e-320847d3048c" providerId="ADAL" clId="{9859E080-D2BB-4A33-A02A-65BCD9A1DD2E}" dt="2024-10-01T14:17:38.970" v="6657" actId="478"/>
          <ac:spMkLst>
            <pc:docMk/>
            <pc:sldMk cId="438742360" sldId="385"/>
            <ac:spMk id="5" creationId="{808E7922-E035-46E6-AA7F-AE0945B13BC7}"/>
          </ac:spMkLst>
        </pc:spChg>
        <pc:spChg chg="mod">
          <ac:chgData name="Yi, Changho" userId="4c519933-0dc1-4030-bc0e-320847d3048c" providerId="ADAL" clId="{9859E080-D2BB-4A33-A02A-65BCD9A1DD2E}" dt="2024-10-01T14:54:06.632" v="7466" actId="1076"/>
          <ac:spMkLst>
            <pc:docMk/>
            <pc:sldMk cId="438742360" sldId="385"/>
            <ac:spMk id="6" creationId="{26199EDD-2248-4BF6-9539-40C7B3E8FF70}"/>
          </ac:spMkLst>
        </pc:spChg>
        <pc:spChg chg="add mod">
          <ac:chgData name="Yi, Changho" userId="4c519933-0dc1-4030-bc0e-320847d3048c" providerId="ADAL" clId="{9859E080-D2BB-4A33-A02A-65BCD9A1DD2E}" dt="2024-10-01T14:17:42.772" v="6659"/>
          <ac:spMkLst>
            <pc:docMk/>
            <pc:sldMk cId="438742360" sldId="385"/>
            <ac:spMk id="7" creationId="{7CB676BA-ED37-1825-C5F4-82EE56484740}"/>
          </ac:spMkLst>
        </pc:spChg>
        <pc:spChg chg="add del mod">
          <ac:chgData name="Yi, Changho" userId="4c519933-0dc1-4030-bc0e-320847d3048c" providerId="ADAL" clId="{9859E080-D2BB-4A33-A02A-65BCD9A1DD2E}" dt="2024-10-01T14:17:41.562" v="6658" actId="478"/>
          <ac:spMkLst>
            <pc:docMk/>
            <pc:sldMk cId="438742360" sldId="385"/>
            <ac:spMk id="9" creationId="{2874253A-C05C-3A68-54CD-5D0F72DE6A4C}"/>
          </ac:spMkLst>
        </pc:spChg>
        <pc:spChg chg="add del mod ord">
          <ac:chgData name="Yi, Changho" userId="4c519933-0dc1-4030-bc0e-320847d3048c" providerId="ADAL" clId="{9859E080-D2BB-4A33-A02A-65BCD9A1DD2E}" dt="2024-10-01T14:51:24.726" v="7450" actId="478"/>
          <ac:spMkLst>
            <pc:docMk/>
            <pc:sldMk cId="438742360" sldId="385"/>
            <ac:spMk id="10" creationId="{CA83F84C-6BF7-25DC-44BC-1994D4DD9907}"/>
          </ac:spMkLst>
        </pc:spChg>
        <pc:spChg chg="add del mod">
          <ac:chgData name="Yi, Changho" userId="4c519933-0dc1-4030-bc0e-320847d3048c" providerId="ADAL" clId="{9859E080-D2BB-4A33-A02A-65BCD9A1DD2E}" dt="2024-10-01T14:54:10.375" v="7467" actId="478"/>
          <ac:spMkLst>
            <pc:docMk/>
            <pc:sldMk cId="438742360" sldId="385"/>
            <ac:spMk id="11" creationId="{FCC9CE64-C51F-B4D1-359E-1D02D7056672}"/>
          </ac:spMkLst>
        </pc:spChg>
      </pc:sldChg>
      <pc:sldChg chg="addSp delSp modSp mod">
        <pc:chgData name="Yi, Changho" userId="4c519933-0dc1-4030-bc0e-320847d3048c" providerId="ADAL" clId="{9859E080-D2BB-4A33-A02A-65BCD9A1DD2E}" dt="2024-10-01T15:08:16.335" v="7600" actId="27636"/>
        <pc:sldMkLst>
          <pc:docMk/>
          <pc:sldMk cId="867739156" sldId="394"/>
        </pc:sldMkLst>
        <pc:spChg chg="add mod">
          <ac:chgData name="Yi, Changho" userId="4c519933-0dc1-4030-bc0e-320847d3048c" providerId="ADAL" clId="{9859E080-D2BB-4A33-A02A-65BCD9A1DD2E}" dt="2024-10-01T14:22:09.552" v="6701"/>
          <ac:spMkLst>
            <pc:docMk/>
            <pc:sldMk cId="867739156" sldId="394"/>
            <ac:spMk id="3" creationId="{890F1082-4D78-847F-2C81-50539A5955DD}"/>
          </ac:spMkLst>
        </pc:spChg>
        <pc:spChg chg="mod">
          <ac:chgData name="Yi, Changho" userId="4c519933-0dc1-4030-bc0e-320847d3048c" providerId="ADAL" clId="{9859E080-D2BB-4A33-A02A-65BCD9A1DD2E}" dt="2024-10-01T15:08:16.335" v="7600" actId="27636"/>
          <ac:spMkLst>
            <pc:docMk/>
            <pc:sldMk cId="867739156" sldId="394"/>
            <ac:spMk id="6" creationId="{26199EDD-2248-4BF6-9539-40C7B3E8FF70}"/>
          </ac:spMkLst>
        </pc:spChg>
        <pc:spChg chg="del">
          <ac:chgData name="Yi, Changho" userId="4c519933-0dc1-4030-bc0e-320847d3048c" providerId="ADAL" clId="{9859E080-D2BB-4A33-A02A-65BCD9A1DD2E}" dt="2024-10-01T14:22:07.726" v="6700" actId="478"/>
          <ac:spMkLst>
            <pc:docMk/>
            <pc:sldMk cId="867739156" sldId="394"/>
            <ac:spMk id="7" creationId="{731EFA6F-1040-03A5-7AAE-DADD5A422ACF}"/>
          </ac:spMkLst>
        </pc:spChg>
      </pc:sldChg>
      <pc:sldChg chg="addSp delSp modSp mod">
        <pc:chgData name="Yi, Changho" userId="4c519933-0dc1-4030-bc0e-320847d3048c" providerId="ADAL" clId="{9859E080-D2BB-4A33-A02A-65BCD9A1DD2E}" dt="2024-10-01T14:51:50.673" v="7452" actId="948"/>
        <pc:sldMkLst>
          <pc:docMk/>
          <pc:sldMk cId="3800835773" sldId="395"/>
        </pc:sldMkLst>
        <pc:spChg chg="add del mod">
          <ac:chgData name="Yi, Changho" userId="4c519933-0dc1-4030-bc0e-320847d3048c" providerId="ADAL" clId="{9859E080-D2BB-4A33-A02A-65BCD9A1DD2E}" dt="2024-10-01T14:16:28.657" v="6638"/>
          <ac:spMkLst>
            <pc:docMk/>
            <pc:sldMk cId="3800835773" sldId="395"/>
            <ac:spMk id="3" creationId="{2F1EDFD3-E0A3-F664-1FF7-A9E48FEA00CA}"/>
          </ac:spMkLst>
        </pc:spChg>
        <pc:spChg chg="add del mod">
          <ac:chgData name="Yi, Changho" userId="4c519933-0dc1-4030-bc0e-320847d3048c" providerId="ADAL" clId="{9859E080-D2BB-4A33-A02A-65BCD9A1DD2E}" dt="2024-10-01T14:16:27.701" v="6636" actId="478"/>
          <ac:spMkLst>
            <pc:docMk/>
            <pc:sldMk cId="3800835773" sldId="395"/>
            <ac:spMk id="5" creationId="{7933C717-EF4A-84C3-C8B7-B516A49AED30}"/>
          </ac:spMkLst>
        </pc:spChg>
        <pc:spChg chg="add del mod">
          <ac:chgData name="Yi, Changho" userId="4c519933-0dc1-4030-bc0e-320847d3048c" providerId="ADAL" clId="{9859E080-D2BB-4A33-A02A-65BCD9A1DD2E}" dt="2024-10-01T14:51:50.673" v="7452" actId="948"/>
          <ac:spMkLst>
            <pc:docMk/>
            <pc:sldMk cId="3800835773" sldId="395"/>
            <ac:spMk id="6" creationId="{BEAEDA9D-DE74-4B47-901C-C387E8E42099}"/>
          </ac:spMkLst>
        </pc:spChg>
        <pc:spChg chg="add del mod">
          <ac:chgData name="Yi, Changho" userId="4c519933-0dc1-4030-bc0e-320847d3048c" providerId="ADAL" clId="{9859E080-D2BB-4A33-A02A-65BCD9A1DD2E}" dt="2024-10-01T14:16:20.456" v="6634"/>
          <ac:spMkLst>
            <pc:docMk/>
            <pc:sldMk cId="3800835773" sldId="395"/>
            <ac:spMk id="7" creationId="{2A1202A7-D694-D29F-98F9-4924D642FFCA}"/>
          </ac:spMkLst>
        </pc:spChg>
        <pc:spChg chg="add del mod">
          <ac:chgData name="Yi, Changho" userId="4c519933-0dc1-4030-bc0e-320847d3048c" providerId="ADAL" clId="{9859E080-D2BB-4A33-A02A-65BCD9A1DD2E}" dt="2024-10-01T14:16:16.373" v="6622" actId="478"/>
          <ac:spMkLst>
            <pc:docMk/>
            <pc:sldMk cId="3800835773" sldId="395"/>
            <ac:spMk id="9" creationId="{A1E16752-8E89-4126-4331-652765F9194F}"/>
          </ac:spMkLst>
        </pc:spChg>
        <pc:spChg chg="mod">
          <ac:chgData name="Yi, Changho" userId="4c519933-0dc1-4030-bc0e-320847d3048c" providerId="ADAL" clId="{9859E080-D2BB-4A33-A02A-65BCD9A1DD2E}" dt="2024-10-01T14:16:28.077" v="6637" actId="1076"/>
          <ac:spMkLst>
            <pc:docMk/>
            <pc:sldMk cId="3800835773" sldId="395"/>
            <ac:spMk id="13" creationId="{CCBBC279-D2F1-DF9D-B4D1-FCA15FBC0AB5}"/>
          </ac:spMkLst>
        </pc:spChg>
      </pc:sldChg>
      <pc:sldChg chg="addSp delSp modSp mod">
        <pc:chgData name="Yi, Changho" userId="4c519933-0dc1-4030-bc0e-320847d3048c" providerId="ADAL" clId="{9859E080-D2BB-4A33-A02A-65BCD9A1DD2E}" dt="2024-10-01T16:02:46.639" v="8051" actId="12"/>
        <pc:sldMkLst>
          <pc:docMk/>
          <pc:sldMk cId="4293277714" sldId="396"/>
        </pc:sldMkLst>
        <pc:spChg chg="add mod">
          <ac:chgData name="Yi, Changho" userId="4c519933-0dc1-4030-bc0e-320847d3048c" providerId="ADAL" clId="{9859E080-D2BB-4A33-A02A-65BCD9A1DD2E}" dt="2024-10-01T14:19:27.356" v="6674"/>
          <ac:spMkLst>
            <pc:docMk/>
            <pc:sldMk cId="4293277714" sldId="396"/>
            <ac:spMk id="3" creationId="{D77A09E1-BB61-CBF8-1D53-A0E97F8BA596}"/>
          </ac:spMkLst>
        </pc:spChg>
        <pc:spChg chg="del">
          <ac:chgData name="Yi, Changho" userId="4c519933-0dc1-4030-bc0e-320847d3048c" providerId="ADAL" clId="{9859E080-D2BB-4A33-A02A-65BCD9A1DD2E}" dt="2024-10-01T14:19:25.331" v="6673" actId="478"/>
          <ac:spMkLst>
            <pc:docMk/>
            <pc:sldMk cId="4293277714" sldId="396"/>
            <ac:spMk id="5" creationId="{8F7D212C-502B-6C6A-9A6B-6B981B62D516}"/>
          </ac:spMkLst>
        </pc:spChg>
        <pc:spChg chg="mod">
          <ac:chgData name="Yi, Changho" userId="4c519933-0dc1-4030-bc0e-320847d3048c" providerId="ADAL" clId="{9859E080-D2BB-4A33-A02A-65BCD9A1DD2E}" dt="2024-10-01T16:02:46.639" v="8051" actId="12"/>
          <ac:spMkLst>
            <pc:docMk/>
            <pc:sldMk cId="4293277714" sldId="396"/>
            <ac:spMk id="6" creationId="{BEAEDA9D-DE74-4B47-901C-C387E8E42099}"/>
          </ac:spMkLst>
        </pc:spChg>
      </pc:sldChg>
      <pc:sldChg chg="addSp delSp modSp mod">
        <pc:chgData name="Yi, Changho" userId="4c519933-0dc1-4030-bc0e-320847d3048c" providerId="ADAL" clId="{9859E080-D2BB-4A33-A02A-65BCD9A1DD2E}" dt="2024-10-01T16:02:53.700" v="8052" actId="12"/>
        <pc:sldMkLst>
          <pc:docMk/>
          <pc:sldMk cId="749611182" sldId="397"/>
        </pc:sldMkLst>
        <pc:spChg chg="add mod">
          <ac:chgData name="Yi, Changho" userId="4c519933-0dc1-4030-bc0e-320847d3048c" providerId="ADAL" clId="{9859E080-D2BB-4A33-A02A-65BCD9A1DD2E}" dt="2024-10-01T14:19:44.541" v="6677"/>
          <ac:spMkLst>
            <pc:docMk/>
            <pc:sldMk cId="749611182" sldId="397"/>
            <ac:spMk id="3" creationId="{FAA67588-8E0E-F272-B82C-06E5B0E23E55}"/>
          </ac:spMkLst>
        </pc:spChg>
        <pc:spChg chg="del">
          <ac:chgData name="Yi, Changho" userId="4c519933-0dc1-4030-bc0e-320847d3048c" providerId="ADAL" clId="{9859E080-D2BB-4A33-A02A-65BCD9A1DD2E}" dt="2024-10-01T14:19:43.110" v="6676" actId="478"/>
          <ac:spMkLst>
            <pc:docMk/>
            <pc:sldMk cId="749611182" sldId="397"/>
            <ac:spMk id="5" creationId="{C1FB01C4-BB2F-333E-AB5F-6C9E815236EC}"/>
          </ac:spMkLst>
        </pc:spChg>
        <pc:spChg chg="mod">
          <ac:chgData name="Yi, Changho" userId="4c519933-0dc1-4030-bc0e-320847d3048c" providerId="ADAL" clId="{9859E080-D2BB-4A33-A02A-65BCD9A1DD2E}" dt="2024-10-01T16:02:53.700" v="8052" actId="12"/>
          <ac:spMkLst>
            <pc:docMk/>
            <pc:sldMk cId="749611182" sldId="397"/>
            <ac:spMk id="6" creationId="{BEAEDA9D-DE74-4B47-901C-C387E8E42099}"/>
          </ac:spMkLst>
        </pc:spChg>
      </pc:sldChg>
      <pc:sldChg chg="addSp delSp modSp mod">
        <pc:chgData name="Yi, Changho" userId="4c519933-0dc1-4030-bc0e-320847d3048c" providerId="ADAL" clId="{9859E080-D2BB-4A33-A02A-65BCD9A1DD2E}" dt="2024-10-01T16:03:00.149" v="8053" actId="12"/>
        <pc:sldMkLst>
          <pc:docMk/>
          <pc:sldMk cId="3637405125" sldId="399"/>
        </pc:sldMkLst>
        <pc:spChg chg="add mod">
          <ac:chgData name="Yi, Changho" userId="4c519933-0dc1-4030-bc0e-320847d3048c" providerId="ADAL" clId="{9859E080-D2BB-4A33-A02A-65BCD9A1DD2E}" dt="2024-10-01T14:46:34.112" v="7210" actId="20577"/>
          <ac:spMkLst>
            <pc:docMk/>
            <pc:sldMk cId="3637405125" sldId="399"/>
            <ac:spMk id="3" creationId="{E0F0250E-9003-2E2D-B9ED-9FD8CDC1A624}"/>
          </ac:spMkLst>
        </pc:spChg>
        <pc:spChg chg="add del mod">
          <ac:chgData name="Yi, Changho" userId="4c519933-0dc1-4030-bc0e-320847d3048c" providerId="ADAL" clId="{9859E080-D2BB-4A33-A02A-65BCD9A1DD2E}" dt="2024-10-01T14:20:02.812" v="6680" actId="478"/>
          <ac:spMkLst>
            <pc:docMk/>
            <pc:sldMk cId="3637405125" sldId="399"/>
            <ac:spMk id="5" creationId="{359D6F10-4F8E-D7CC-FA0E-4306F55CA855}"/>
          </ac:spMkLst>
        </pc:spChg>
        <pc:spChg chg="mod">
          <ac:chgData name="Yi, Changho" userId="4c519933-0dc1-4030-bc0e-320847d3048c" providerId="ADAL" clId="{9859E080-D2BB-4A33-A02A-65BCD9A1DD2E}" dt="2024-10-01T16:03:00.149" v="8053" actId="12"/>
          <ac:spMkLst>
            <pc:docMk/>
            <pc:sldMk cId="3637405125" sldId="399"/>
            <ac:spMk id="6" creationId="{BEAEDA9D-DE74-4B47-901C-C387E8E42099}"/>
          </ac:spMkLst>
        </pc:spChg>
        <pc:spChg chg="del">
          <ac:chgData name="Yi, Changho" userId="4c519933-0dc1-4030-bc0e-320847d3048c" providerId="ADAL" clId="{9859E080-D2BB-4A33-A02A-65BCD9A1DD2E}" dt="2024-10-01T14:19:59.779" v="6679" actId="478"/>
          <ac:spMkLst>
            <pc:docMk/>
            <pc:sldMk cId="3637405125" sldId="399"/>
            <ac:spMk id="221" creationId="{FCEFD35B-C20F-4345-877C-265B2FE6E1B4}"/>
          </ac:spMkLst>
        </pc:spChg>
      </pc:sldChg>
      <pc:sldChg chg="addSp delSp modSp mod">
        <pc:chgData name="Yi, Changho" userId="4c519933-0dc1-4030-bc0e-320847d3048c" providerId="ADAL" clId="{9859E080-D2BB-4A33-A02A-65BCD9A1DD2E}" dt="2024-10-01T14:57:21.117" v="7508" actId="948"/>
        <pc:sldMkLst>
          <pc:docMk/>
          <pc:sldMk cId="309478823" sldId="400"/>
        </pc:sldMkLst>
        <pc:spChg chg="add mod">
          <ac:chgData name="Yi, Changho" userId="4c519933-0dc1-4030-bc0e-320847d3048c" providerId="ADAL" clId="{9859E080-D2BB-4A33-A02A-65BCD9A1DD2E}" dt="2024-10-01T14:20:14.912" v="6684"/>
          <ac:spMkLst>
            <pc:docMk/>
            <pc:sldMk cId="309478823" sldId="400"/>
            <ac:spMk id="3" creationId="{C797078E-430B-B186-127A-DA55B1300FF0}"/>
          </ac:spMkLst>
        </pc:spChg>
        <pc:spChg chg="add del mod">
          <ac:chgData name="Yi, Changho" userId="4c519933-0dc1-4030-bc0e-320847d3048c" providerId="ADAL" clId="{9859E080-D2BB-4A33-A02A-65BCD9A1DD2E}" dt="2024-10-01T14:20:13.811" v="6683" actId="478"/>
          <ac:spMkLst>
            <pc:docMk/>
            <pc:sldMk cId="309478823" sldId="400"/>
            <ac:spMk id="5" creationId="{2E3EA461-FC0E-A2A7-4589-43B8517CCCFF}"/>
          </ac:spMkLst>
        </pc:spChg>
        <pc:spChg chg="mod">
          <ac:chgData name="Yi, Changho" userId="4c519933-0dc1-4030-bc0e-320847d3048c" providerId="ADAL" clId="{9859E080-D2BB-4A33-A02A-65BCD9A1DD2E}" dt="2024-10-01T14:57:21.117" v="7508" actId="948"/>
          <ac:spMkLst>
            <pc:docMk/>
            <pc:sldMk cId="309478823" sldId="400"/>
            <ac:spMk id="6" creationId="{BEAEDA9D-DE74-4B47-901C-C387E8E42099}"/>
          </ac:spMkLst>
        </pc:spChg>
        <pc:spChg chg="del">
          <ac:chgData name="Yi, Changho" userId="4c519933-0dc1-4030-bc0e-320847d3048c" providerId="ADAL" clId="{9859E080-D2BB-4A33-A02A-65BCD9A1DD2E}" dt="2024-10-01T14:20:12.554" v="6682" actId="478"/>
          <ac:spMkLst>
            <pc:docMk/>
            <pc:sldMk cId="309478823" sldId="400"/>
            <ac:spMk id="221" creationId="{FCEFD35B-C20F-4345-877C-265B2FE6E1B4}"/>
          </ac:spMkLst>
        </pc:spChg>
      </pc:sldChg>
      <pc:sldChg chg="addSp delSp modSp mod">
        <pc:chgData name="Yi, Changho" userId="4c519933-0dc1-4030-bc0e-320847d3048c" providerId="ADAL" clId="{9859E080-D2BB-4A33-A02A-65BCD9A1DD2E}" dt="2024-10-01T14:46:12.295" v="7198" actId="1076"/>
        <pc:sldMkLst>
          <pc:docMk/>
          <pc:sldMk cId="3249798914" sldId="401"/>
        </pc:sldMkLst>
        <pc:spChg chg="add mod">
          <ac:chgData name="Yi, Changho" userId="4c519933-0dc1-4030-bc0e-320847d3048c" providerId="ADAL" clId="{9859E080-D2BB-4A33-A02A-65BCD9A1DD2E}" dt="2024-10-01T14:20:29.657" v="6688"/>
          <ac:spMkLst>
            <pc:docMk/>
            <pc:sldMk cId="3249798914" sldId="401"/>
            <ac:spMk id="3" creationId="{E03A4F48-2D56-1A96-4BA3-0C71C57893DE}"/>
          </ac:spMkLst>
        </pc:spChg>
        <pc:spChg chg="add del mod">
          <ac:chgData name="Yi, Changho" userId="4c519933-0dc1-4030-bc0e-320847d3048c" providerId="ADAL" clId="{9859E080-D2BB-4A33-A02A-65BCD9A1DD2E}" dt="2024-10-01T14:20:27.867" v="6687" actId="478"/>
          <ac:spMkLst>
            <pc:docMk/>
            <pc:sldMk cId="3249798914" sldId="401"/>
            <ac:spMk id="5" creationId="{C0EE85DD-AD36-F69F-6B82-75CC670B37A3}"/>
          </ac:spMkLst>
        </pc:spChg>
        <pc:spChg chg="mod">
          <ac:chgData name="Yi, Changho" userId="4c519933-0dc1-4030-bc0e-320847d3048c" providerId="ADAL" clId="{9859E080-D2BB-4A33-A02A-65BCD9A1DD2E}" dt="2024-10-01T14:46:12.295" v="7198" actId="1076"/>
          <ac:spMkLst>
            <pc:docMk/>
            <pc:sldMk cId="3249798914" sldId="401"/>
            <ac:spMk id="6" creationId="{BEAEDA9D-DE74-4B47-901C-C387E8E42099}"/>
          </ac:spMkLst>
        </pc:spChg>
        <pc:spChg chg="add del mod">
          <ac:chgData name="Yi, Changho" userId="4c519933-0dc1-4030-bc0e-320847d3048c" providerId="ADAL" clId="{9859E080-D2BB-4A33-A02A-65BCD9A1DD2E}" dt="2024-10-01T14:46:06.451" v="7197" actId="478"/>
          <ac:spMkLst>
            <pc:docMk/>
            <pc:sldMk cId="3249798914" sldId="401"/>
            <ac:spMk id="7" creationId="{58EF32C8-C96D-8F8D-84F4-795107DA6841}"/>
          </ac:spMkLst>
        </pc:spChg>
        <pc:spChg chg="del">
          <ac:chgData name="Yi, Changho" userId="4c519933-0dc1-4030-bc0e-320847d3048c" providerId="ADAL" clId="{9859E080-D2BB-4A33-A02A-65BCD9A1DD2E}" dt="2024-10-01T14:20:26.813" v="6686" actId="478"/>
          <ac:spMkLst>
            <pc:docMk/>
            <pc:sldMk cId="3249798914" sldId="401"/>
            <ac:spMk id="221" creationId="{FCEFD35B-C20F-4345-877C-265B2FE6E1B4}"/>
          </ac:spMkLst>
        </pc:spChg>
      </pc:sldChg>
      <pc:sldChg chg="addSp delSp modSp mod">
        <pc:chgData name="Yi, Changho" userId="4c519933-0dc1-4030-bc0e-320847d3048c" providerId="ADAL" clId="{9859E080-D2BB-4A33-A02A-65BCD9A1DD2E}" dt="2024-10-01T15:56:05.721" v="8010" actId="20577"/>
        <pc:sldMkLst>
          <pc:docMk/>
          <pc:sldMk cId="2014199182" sldId="406"/>
        </pc:sldMkLst>
        <pc:spChg chg="add mod">
          <ac:chgData name="Yi, Changho" userId="4c519933-0dc1-4030-bc0e-320847d3048c" providerId="ADAL" clId="{9859E080-D2BB-4A33-A02A-65BCD9A1DD2E}" dt="2024-10-01T14:21:16.008" v="6691"/>
          <ac:spMkLst>
            <pc:docMk/>
            <pc:sldMk cId="2014199182" sldId="406"/>
            <ac:spMk id="2" creationId="{9FE06D28-52B1-D043-0BF7-4FEA2995F5B7}"/>
          </ac:spMkLst>
        </pc:spChg>
        <pc:spChg chg="add del mod">
          <ac:chgData name="Yi, Changho" userId="4c519933-0dc1-4030-bc0e-320847d3048c" providerId="ADAL" clId="{9859E080-D2BB-4A33-A02A-65BCD9A1DD2E}" dt="2024-10-01T14:43:47.832" v="7177" actId="478"/>
          <ac:spMkLst>
            <pc:docMk/>
            <pc:sldMk cId="2014199182" sldId="406"/>
            <ac:spMk id="5" creationId="{92DFFF8A-45ED-FD62-725B-A1581AEB3307}"/>
          </ac:spMkLst>
        </pc:spChg>
        <pc:spChg chg="add del mod">
          <ac:chgData name="Yi, Changho" userId="4c519933-0dc1-4030-bc0e-320847d3048c" providerId="ADAL" clId="{9859E080-D2BB-4A33-A02A-65BCD9A1DD2E}" dt="2024-09-30T20:46:56.196" v="2062" actId="478"/>
          <ac:spMkLst>
            <pc:docMk/>
            <pc:sldMk cId="2014199182" sldId="406"/>
            <ac:spMk id="5" creationId="{C3473799-7DE7-C90F-557B-9B9583219986}"/>
          </ac:spMkLst>
        </pc:spChg>
        <pc:spChg chg="add del mod">
          <ac:chgData name="Yi, Changho" userId="4c519933-0dc1-4030-bc0e-320847d3048c" providerId="ADAL" clId="{9859E080-D2BB-4A33-A02A-65BCD9A1DD2E}" dt="2024-10-01T15:56:05.721" v="8010" actId="20577"/>
          <ac:spMkLst>
            <pc:docMk/>
            <pc:sldMk cId="2014199182" sldId="406"/>
            <ac:spMk id="7" creationId="{211B03A6-D641-4CD3-9784-EA2786DA7CF9}"/>
          </ac:spMkLst>
        </pc:spChg>
        <pc:spChg chg="add del mod">
          <ac:chgData name="Yi, Changho" userId="4c519933-0dc1-4030-bc0e-320847d3048c" providerId="ADAL" clId="{9859E080-D2BB-4A33-A02A-65BCD9A1DD2E}" dt="2024-10-01T14:43:24.507" v="7172" actId="478"/>
          <ac:spMkLst>
            <pc:docMk/>
            <pc:sldMk cId="2014199182" sldId="406"/>
            <ac:spMk id="10" creationId="{754C5D13-8A8F-5603-4FD0-D263BD036C2A}"/>
          </ac:spMkLst>
        </pc:spChg>
        <pc:spChg chg="add del mod">
          <ac:chgData name="Yi, Changho" userId="4c519933-0dc1-4030-bc0e-320847d3048c" providerId="ADAL" clId="{9859E080-D2BB-4A33-A02A-65BCD9A1DD2E}" dt="2024-10-01T14:44:01.483" v="7179" actId="478"/>
          <ac:spMkLst>
            <pc:docMk/>
            <pc:sldMk cId="2014199182" sldId="406"/>
            <ac:spMk id="11" creationId="{68A1055A-8DD4-74BD-DF98-CD7D960291F4}"/>
          </ac:spMkLst>
        </pc:spChg>
        <pc:spChg chg="del">
          <ac:chgData name="Yi, Changho" userId="4c519933-0dc1-4030-bc0e-320847d3048c" providerId="ADAL" clId="{9859E080-D2BB-4A33-A02A-65BCD9A1DD2E}" dt="2024-10-01T14:21:14.535" v="6690" actId="478"/>
          <ac:spMkLst>
            <pc:docMk/>
            <pc:sldMk cId="2014199182" sldId="406"/>
            <ac:spMk id="12" creationId="{10EFF9AA-F75A-3891-5106-4DE70F1DF75C}"/>
          </ac:spMkLst>
        </pc:spChg>
        <pc:picChg chg="add del mod">
          <ac:chgData name="Yi, Changho" userId="4c519933-0dc1-4030-bc0e-320847d3048c" providerId="ADAL" clId="{9859E080-D2BB-4A33-A02A-65BCD9A1DD2E}" dt="2024-09-30T21:03:30.688" v="2084" actId="478"/>
          <ac:picMkLst>
            <pc:docMk/>
            <pc:sldMk cId="2014199182" sldId="406"/>
            <ac:picMk id="3" creationId="{0FFA13DD-046B-D8AF-91B3-6042BF039FEF}"/>
          </ac:picMkLst>
        </pc:picChg>
        <pc:picChg chg="add mod ord">
          <ac:chgData name="Yi, Changho" userId="4c519933-0dc1-4030-bc0e-320847d3048c" providerId="ADAL" clId="{9859E080-D2BB-4A33-A02A-65BCD9A1DD2E}" dt="2024-10-01T14:41:47.180" v="7139" actId="171"/>
          <ac:picMkLst>
            <pc:docMk/>
            <pc:sldMk cId="2014199182" sldId="406"/>
            <ac:picMk id="4" creationId="{247FE9CA-719C-6133-AA8F-792CD268210A}"/>
          </ac:picMkLst>
        </pc:picChg>
        <pc:picChg chg="add del mod">
          <ac:chgData name="Yi, Changho" userId="4c519933-0dc1-4030-bc0e-320847d3048c" providerId="ADAL" clId="{9859E080-D2BB-4A33-A02A-65BCD9A1DD2E}" dt="2024-10-01T14:41:49.142" v="7140" actId="478"/>
          <ac:picMkLst>
            <pc:docMk/>
            <pc:sldMk cId="2014199182" sldId="406"/>
            <ac:picMk id="8" creationId="{E5A4D066-0884-5F9F-43B9-587EF8667540}"/>
          </ac:picMkLst>
        </pc:picChg>
        <pc:picChg chg="del mod">
          <ac:chgData name="Yi, Changho" userId="4c519933-0dc1-4030-bc0e-320847d3048c" providerId="ADAL" clId="{9859E080-D2BB-4A33-A02A-65BCD9A1DD2E}" dt="2024-09-30T20:46:53.540" v="2061" actId="478"/>
          <ac:picMkLst>
            <pc:docMk/>
            <pc:sldMk cId="2014199182" sldId="406"/>
            <ac:picMk id="17" creationId="{4FB02CE9-399A-4137-8678-DC5137E96475}"/>
          </ac:picMkLst>
        </pc:picChg>
      </pc:sldChg>
      <pc:sldChg chg="addSp delSp modSp mod">
        <pc:chgData name="Yi, Changho" userId="4c519933-0dc1-4030-bc0e-320847d3048c" providerId="ADAL" clId="{9859E080-D2BB-4A33-A02A-65BCD9A1DD2E}" dt="2024-10-01T16:03:29.499" v="8057" actId="108"/>
        <pc:sldMkLst>
          <pc:docMk/>
          <pc:sldMk cId="927359554" sldId="407"/>
        </pc:sldMkLst>
        <pc:spChg chg="add mod">
          <ac:chgData name="Yi, Changho" userId="4c519933-0dc1-4030-bc0e-320847d3048c" providerId="ADAL" clId="{9859E080-D2BB-4A33-A02A-65BCD9A1DD2E}" dt="2024-10-01T14:21:30.709" v="6694"/>
          <ac:spMkLst>
            <pc:docMk/>
            <pc:sldMk cId="927359554" sldId="407"/>
            <ac:spMk id="2" creationId="{65D4A26E-FA6A-3F93-475D-1ACBBCAE143E}"/>
          </ac:spMkLst>
        </pc:spChg>
        <pc:spChg chg="del">
          <ac:chgData name="Yi, Changho" userId="4c519933-0dc1-4030-bc0e-320847d3048c" providerId="ADAL" clId="{9859E080-D2BB-4A33-A02A-65BCD9A1DD2E}" dt="2024-10-01T14:21:28.967" v="6693" actId="478"/>
          <ac:spMkLst>
            <pc:docMk/>
            <pc:sldMk cId="927359554" sldId="407"/>
            <ac:spMk id="4" creationId="{78AA1ECF-A174-A331-FB50-A3CB819C62CA}"/>
          </ac:spMkLst>
        </pc:spChg>
        <pc:spChg chg="mod">
          <ac:chgData name="Yi, Changho" userId="4c519933-0dc1-4030-bc0e-320847d3048c" providerId="ADAL" clId="{9859E080-D2BB-4A33-A02A-65BCD9A1DD2E}" dt="2024-10-01T16:03:29.499" v="8057" actId="108"/>
          <ac:spMkLst>
            <pc:docMk/>
            <pc:sldMk cId="927359554" sldId="407"/>
            <ac:spMk id="7" creationId="{211B03A6-D641-4CD3-9784-EA2786DA7CF9}"/>
          </ac:spMkLst>
        </pc:spChg>
        <pc:spChg chg="add del mod">
          <ac:chgData name="Yi, Changho" userId="4c519933-0dc1-4030-bc0e-320847d3048c" providerId="ADAL" clId="{9859E080-D2BB-4A33-A02A-65BCD9A1DD2E}" dt="2024-09-30T20:47:38.388" v="2070" actId="478"/>
          <ac:spMkLst>
            <pc:docMk/>
            <pc:sldMk cId="927359554" sldId="407"/>
            <ac:spMk id="8" creationId="{AE4303C9-D296-54B5-B821-DF554534065E}"/>
          </ac:spMkLst>
        </pc:spChg>
        <pc:picChg chg="add del mod">
          <ac:chgData name="Yi, Changho" userId="4c519933-0dc1-4030-bc0e-320847d3048c" providerId="ADAL" clId="{9859E080-D2BB-4A33-A02A-65BCD9A1DD2E}" dt="2024-09-30T21:04:25.523" v="2096" actId="478"/>
          <ac:picMkLst>
            <pc:docMk/>
            <pc:sldMk cId="927359554" sldId="407"/>
            <ac:picMk id="3" creationId="{D1C4DB09-762B-3A69-33EE-C45451847BA7}"/>
          </ac:picMkLst>
        </pc:picChg>
        <pc:picChg chg="del">
          <ac:chgData name="Yi, Changho" userId="4c519933-0dc1-4030-bc0e-320847d3048c" providerId="ADAL" clId="{9859E080-D2BB-4A33-A02A-65BCD9A1DD2E}" dt="2024-09-30T20:47:28.737" v="2066" actId="478"/>
          <ac:picMkLst>
            <pc:docMk/>
            <pc:sldMk cId="927359554" sldId="407"/>
            <ac:picMk id="5" creationId="{A93CD750-7856-41E4-ADE9-209A95C4C487}"/>
          </ac:picMkLst>
        </pc:picChg>
        <pc:picChg chg="add mod ord">
          <ac:chgData name="Yi, Changho" userId="4c519933-0dc1-4030-bc0e-320847d3048c" providerId="ADAL" clId="{9859E080-D2BB-4A33-A02A-65BCD9A1DD2E}" dt="2024-10-01T14:41:11.591" v="7133" actId="171"/>
          <ac:picMkLst>
            <pc:docMk/>
            <pc:sldMk cId="927359554" sldId="407"/>
            <ac:picMk id="5" creationId="{C0F677C3-2870-1395-25BC-9831BBB4A70F}"/>
          </ac:picMkLst>
        </pc:picChg>
        <pc:picChg chg="add del mod">
          <ac:chgData name="Yi, Changho" userId="4c519933-0dc1-4030-bc0e-320847d3048c" providerId="ADAL" clId="{9859E080-D2BB-4A33-A02A-65BCD9A1DD2E}" dt="2024-09-30T20:48:37.146" v="2082" actId="478"/>
          <ac:picMkLst>
            <pc:docMk/>
            <pc:sldMk cId="927359554" sldId="407"/>
            <ac:picMk id="10" creationId="{18F511B2-BCCC-8933-3863-E158B7524507}"/>
          </ac:picMkLst>
        </pc:picChg>
        <pc:picChg chg="add del mod">
          <ac:chgData name="Yi, Changho" userId="4c519933-0dc1-4030-bc0e-320847d3048c" providerId="ADAL" clId="{9859E080-D2BB-4A33-A02A-65BCD9A1DD2E}" dt="2024-10-01T14:41:13.933" v="7134" actId="478"/>
          <ac:picMkLst>
            <pc:docMk/>
            <pc:sldMk cId="927359554" sldId="407"/>
            <ac:picMk id="12" creationId="{0C2E1023-9478-5C1F-64AB-7D4EEA31F68A}"/>
          </ac:picMkLst>
        </pc:picChg>
        <pc:picChg chg="add del mod">
          <ac:chgData name="Yi, Changho" userId="4c519933-0dc1-4030-bc0e-320847d3048c" providerId="ADAL" clId="{9859E080-D2BB-4A33-A02A-65BCD9A1DD2E}" dt="2024-09-30T21:09:34.436" v="2104" actId="478"/>
          <ac:picMkLst>
            <pc:docMk/>
            <pc:sldMk cId="927359554" sldId="407"/>
            <ac:picMk id="13" creationId="{9CAC48BB-51CE-0315-D929-AE3D79FE53CF}"/>
          </ac:picMkLst>
        </pc:picChg>
      </pc:sldChg>
      <pc:sldChg chg="addSp delSp modSp mod">
        <pc:chgData name="Yi, Changho" userId="4c519933-0dc1-4030-bc0e-320847d3048c" providerId="ADAL" clId="{9859E080-D2BB-4A33-A02A-65BCD9A1DD2E}" dt="2024-10-02T19:04:58.563" v="11076" actId="1076"/>
        <pc:sldMkLst>
          <pc:docMk/>
          <pc:sldMk cId="3356259895" sldId="413"/>
        </pc:sldMkLst>
        <pc:spChg chg="mod">
          <ac:chgData name="Yi, Changho" userId="4c519933-0dc1-4030-bc0e-320847d3048c" providerId="ADAL" clId="{9859E080-D2BB-4A33-A02A-65BCD9A1DD2E}" dt="2024-10-02T19:03:54.190" v="11070" actId="1076"/>
          <ac:spMkLst>
            <pc:docMk/>
            <pc:sldMk cId="3356259895" sldId="413"/>
            <ac:spMk id="5" creationId="{47562938-48D7-AE70-419C-7017BFEB5006}"/>
          </ac:spMkLst>
        </pc:spChg>
        <pc:spChg chg="mod">
          <ac:chgData name="Yi, Changho" userId="4c519933-0dc1-4030-bc0e-320847d3048c" providerId="ADAL" clId="{9859E080-D2BB-4A33-A02A-65BCD9A1DD2E}" dt="2024-10-02T16:37:57.907" v="9799" actId="1076"/>
          <ac:spMkLst>
            <pc:docMk/>
            <pc:sldMk cId="3356259895" sldId="413"/>
            <ac:spMk id="6" creationId="{DCD896F8-32FE-98CC-690A-97D4A4FCD7E3}"/>
          </ac:spMkLst>
        </pc:spChg>
        <pc:spChg chg="add del mod">
          <ac:chgData name="Yi, Changho" userId="4c519933-0dc1-4030-bc0e-320847d3048c" providerId="ADAL" clId="{9859E080-D2BB-4A33-A02A-65BCD9A1DD2E}" dt="2024-10-02T18:52:18.920" v="11041" actId="478"/>
          <ac:spMkLst>
            <pc:docMk/>
            <pc:sldMk cId="3356259895" sldId="413"/>
            <ac:spMk id="11" creationId="{49E790CB-8B3C-6541-4730-0586C21571C9}"/>
          </ac:spMkLst>
        </pc:spChg>
        <pc:spChg chg="mod">
          <ac:chgData name="Yi, Changho" userId="4c519933-0dc1-4030-bc0e-320847d3048c" providerId="ADAL" clId="{9859E080-D2BB-4A33-A02A-65BCD9A1DD2E}" dt="2024-10-02T16:37:57.907" v="9799" actId="1076"/>
          <ac:spMkLst>
            <pc:docMk/>
            <pc:sldMk cId="3356259895" sldId="413"/>
            <ac:spMk id="21" creationId="{B0F58DE1-CE2C-D32E-7F8E-9E8412E99C57}"/>
          </ac:spMkLst>
        </pc:spChg>
        <pc:picChg chg="add del mod modCrop">
          <ac:chgData name="Yi, Changho" userId="4c519933-0dc1-4030-bc0e-320847d3048c" providerId="ADAL" clId="{9859E080-D2BB-4A33-A02A-65BCD9A1DD2E}" dt="2024-10-02T19:01:50.551" v="11049" actId="478"/>
          <ac:picMkLst>
            <pc:docMk/>
            <pc:sldMk cId="3356259895" sldId="413"/>
            <ac:picMk id="7" creationId="{EE2F84D8-F049-CF16-8A97-40D4DA0185F2}"/>
          </ac:picMkLst>
        </pc:picChg>
        <pc:picChg chg="add mod ord modCrop">
          <ac:chgData name="Yi, Changho" userId="4c519933-0dc1-4030-bc0e-320847d3048c" providerId="ADAL" clId="{9859E080-D2BB-4A33-A02A-65BCD9A1DD2E}" dt="2024-10-02T16:37:57.907" v="9799" actId="1076"/>
          <ac:picMkLst>
            <pc:docMk/>
            <pc:sldMk cId="3356259895" sldId="413"/>
            <ac:picMk id="8" creationId="{2BF30395-9886-4994-AD05-DAD02DA25772}"/>
          </ac:picMkLst>
        </pc:picChg>
        <pc:picChg chg="add mod ord">
          <ac:chgData name="Yi, Changho" userId="4c519933-0dc1-4030-bc0e-320847d3048c" providerId="ADAL" clId="{9859E080-D2BB-4A33-A02A-65BCD9A1DD2E}" dt="2024-10-02T16:38:38.268" v="9803" actId="167"/>
          <ac:picMkLst>
            <pc:docMk/>
            <pc:sldMk cId="3356259895" sldId="413"/>
            <ac:picMk id="9" creationId="{D4A53B68-F2FD-5A34-29AC-EBF94C81DDF5}"/>
          </ac:picMkLst>
        </pc:picChg>
        <pc:picChg chg="add mod ord">
          <ac:chgData name="Yi, Changho" userId="4c519933-0dc1-4030-bc0e-320847d3048c" providerId="ADAL" clId="{9859E080-D2BB-4A33-A02A-65BCD9A1DD2E}" dt="2024-10-02T16:38:38.268" v="9803" actId="167"/>
          <ac:picMkLst>
            <pc:docMk/>
            <pc:sldMk cId="3356259895" sldId="413"/>
            <ac:picMk id="10" creationId="{AD4EEB0C-957A-9BD7-BD1D-56CEA14A0049}"/>
          </ac:picMkLst>
        </pc:picChg>
        <pc:picChg chg="add mod modCrop">
          <ac:chgData name="Yi, Changho" userId="4c519933-0dc1-4030-bc0e-320847d3048c" providerId="ADAL" clId="{9859E080-D2BB-4A33-A02A-65BCD9A1DD2E}" dt="2024-10-02T19:04:58.563" v="11076" actId="1076"/>
          <ac:picMkLst>
            <pc:docMk/>
            <pc:sldMk cId="3356259895" sldId="413"/>
            <ac:picMk id="13" creationId="{4BBB1EED-5197-957E-FD9B-4B79E83CA8F8}"/>
          </ac:picMkLst>
        </pc:picChg>
        <pc:picChg chg="mod">
          <ac:chgData name="Yi, Changho" userId="4c519933-0dc1-4030-bc0e-320847d3048c" providerId="ADAL" clId="{9859E080-D2BB-4A33-A02A-65BCD9A1DD2E}" dt="2024-10-02T16:37:57.907" v="9799" actId="1076"/>
          <ac:picMkLst>
            <pc:docMk/>
            <pc:sldMk cId="3356259895" sldId="413"/>
            <ac:picMk id="16" creationId="{9D1EB747-BA00-56EC-F87C-B48045512CDB}"/>
          </ac:picMkLst>
        </pc:picChg>
        <pc:picChg chg="del">
          <ac:chgData name="Yi, Changho" userId="4c519933-0dc1-4030-bc0e-320847d3048c" providerId="ADAL" clId="{9859E080-D2BB-4A33-A02A-65BCD9A1DD2E}" dt="2024-10-02T16:36:40.147" v="9790" actId="478"/>
          <ac:picMkLst>
            <pc:docMk/>
            <pc:sldMk cId="3356259895" sldId="413"/>
            <ac:picMk id="18" creationId="{9C912BB7-6E1D-FEA1-330F-C4CB7759A212}"/>
          </ac:picMkLst>
        </pc:picChg>
        <pc:picChg chg="del">
          <ac:chgData name="Yi, Changho" userId="4c519933-0dc1-4030-bc0e-320847d3048c" providerId="ADAL" clId="{9859E080-D2BB-4A33-A02A-65BCD9A1DD2E}" dt="2024-10-02T16:38:00.172" v="9800" actId="478"/>
          <ac:picMkLst>
            <pc:docMk/>
            <pc:sldMk cId="3356259895" sldId="413"/>
            <ac:picMk id="20" creationId="{DBCF9046-FECE-B225-54FE-B1D68E3CC695}"/>
          </ac:picMkLst>
        </pc:picChg>
      </pc:sldChg>
      <pc:sldChg chg="addSp delSp modSp del mod">
        <pc:chgData name="Yi, Changho" userId="4c519933-0dc1-4030-bc0e-320847d3048c" providerId="ADAL" clId="{9859E080-D2BB-4A33-A02A-65BCD9A1DD2E}" dt="2024-10-01T15:03:41.747" v="7577" actId="47"/>
        <pc:sldMkLst>
          <pc:docMk/>
          <pc:sldMk cId="538509217" sldId="414"/>
        </pc:sldMkLst>
        <pc:spChg chg="add mod">
          <ac:chgData name="Yi, Changho" userId="4c519933-0dc1-4030-bc0e-320847d3048c" providerId="ADAL" clId="{9859E080-D2BB-4A33-A02A-65BCD9A1DD2E}" dt="2024-10-01T14:23:50.459" v="6725"/>
          <ac:spMkLst>
            <pc:docMk/>
            <pc:sldMk cId="538509217" sldId="414"/>
            <ac:spMk id="2" creationId="{1ED55592-8779-A9DC-041C-2494962968AC}"/>
          </ac:spMkLst>
        </pc:spChg>
        <pc:spChg chg="add del mod">
          <ac:chgData name="Yi, Changho" userId="4c519933-0dc1-4030-bc0e-320847d3048c" providerId="ADAL" clId="{9859E080-D2BB-4A33-A02A-65BCD9A1DD2E}" dt="2024-10-01T14:23:49.313" v="6724" actId="478"/>
          <ac:spMkLst>
            <pc:docMk/>
            <pc:sldMk cId="538509217" sldId="414"/>
            <ac:spMk id="5" creationId="{15EA4F67-428C-F884-49EF-5C6CACFBBEE5}"/>
          </ac:spMkLst>
        </pc:spChg>
        <pc:spChg chg="del">
          <ac:chgData name="Yi, Changho" userId="4c519933-0dc1-4030-bc0e-320847d3048c" providerId="ADAL" clId="{9859E080-D2BB-4A33-A02A-65BCD9A1DD2E}" dt="2024-10-01T14:23:47.710" v="6723" actId="478"/>
          <ac:spMkLst>
            <pc:docMk/>
            <pc:sldMk cId="538509217" sldId="414"/>
            <ac:spMk id="9" creationId="{8601A057-9832-4866-947F-E714F376F341}"/>
          </ac:spMkLst>
        </pc:spChg>
        <pc:picChg chg="mod modCrop">
          <ac:chgData name="Yi, Changho" userId="4c519933-0dc1-4030-bc0e-320847d3048c" providerId="ADAL" clId="{9859E080-D2BB-4A33-A02A-65BCD9A1DD2E}" dt="2024-10-01T14:25:27.456" v="6740" actId="1076"/>
          <ac:picMkLst>
            <pc:docMk/>
            <pc:sldMk cId="538509217" sldId="414"/>
            <ac:picMk id="6" creationId="{7FE4F603-8A29-B6E6-4F69-48AC9D05C9D7}"/>
          </ac:picMkLst>
        </pc:picChg>
        <pc:picChg chg="mod modCrop">
          <ac:chgData name="Yi, Changho" userId="4c519933-0dc1-4030-bc0e-320847d3048c" providerId="ADAL" clId="{9859E080-D2BB-4A33-A02A-65BCD9A1DD2E}" dt="2024-10-01T14:25:53.091" v="6743" actId="1076"/>
          <ac:picMkLst>
            <pc:docMk/>
            <pc:sldMk cId="538509217" sldId="414"/>
            <ac:picMk id="7" creationId="{473892C4-BD16-D45B-C2D9-26F1758B8608}"/>
          </ac:picMkLst>
        </pc:picChg>
      </pc:sldChg>
      <pc:sldChg chg="addSp delSp modSp mod">
        <pc:chgData name="Yi, Changho" userId="4c519933-0dc1-4030-bc0e-320847d3048c" providerId="ADAL" clId="{9859E080-D2BB-4A33-A02A-65BCD9A1DD2E}" dt="2024-10-02T19:07:06.845" v="11085" actId="478"/>
        <pc:sldMkLst>
          <pc:docMk/>
          <pc:sldMk cId="4257810976" sldId="414"/>
        </pc:sldMkLst>
        <pc:spChg chg="mod">
          <ac:chgData name="Yi, Changho" userId="4c519933-0dc1-4030-bc0e-320847d3048c" providerId="ADAL" clId="{9859E080-D2BB-4A33-A02A-65BCD9A1DD2E}" dt="2024-10-02T19:06:12.603" v="11080" actId="1076"/>
          <ac:spMkLst>
            <pc:docMk/>
            <pc:sldMk cId="4257810976" sldId="414"/>
            <ac:spMk id="14" creationId="{6F4974C8-68FB-3CBC-0926-F0D41872AB2A}"/>
          </ac:spMkLst>
        </pc:spChg>
        <pc:grpChg chg="mod">
          <ac:chgData name="Yi, Changho" userId="4c519933-0dc1-4030-bc0e-320847d3048c" providerId="ADAL" clId="{9859E080-D2BB-4A33-A02A-65BCD9A1DD2E}" dt="2024-10-02T19:06:06.681" v="11078" actId="1076"/>
          <ac:grpSpMkLst>
            <pc:docMk/>
            <pc:sldMk cId="4257810976" sldId="414"/>
            <ac:grpSpMk id="5" creationId="{A34AC5D8-81D8-2AFF-3088-25BE74BC6D12}"/>
          </ac:grpSpMkLst>
        </pc:grpChg>
        <pc:picChg chg="add del mod">
          <ac:chgData name="Yi, Changho" userId="4c519933-0dc1-4030-bc0e-320847d3048c" providerId="ADAL" clId="{9859E080-D2BB-4A33-A02A-65BCD9A1DD2E}" dt="2024-10-02T19:07:06.845" v="11085" actId="478"/>
          <ac:picMkLst>
            <pc:docMk/>
            <pc:sldMk cId="4257810976" sldId="414"/>
            <ac:picMk id="6" creationId="{3CB8225D-9FEC-02D7-E819-70BBF38F75BF}"/>
          </ac:picMkLst>
        </pc:picChg>
        <pc:picChg chg="add del mod">
          <ac:chgData name="Yi, Changho" userId="4c519933-0dc1-4030-bc0e-320847d3048c" providerId="ADAL" clId="{9859E080-D2BB-4A33-A02A-65BCD9A1DD2E}" dt="2024-10-02T19:07:06.845" v="11085" actId="478"/>
          <ac:picMkLst>
            <pc:docMk/>
            <pc:sldMk cId="4257810976" sldId="414"/>
            <ac:picMk id="7" creationId="{EFF4EAC1-9CDF-2C01-48C8-991DD7F164A5}"/>
          </ac:picMkLst>
        </pc:picChg>
      </pc:sldChg>
      <pc:sldChg chg="addSp delSp modSp mod">
        <pc:chgData name="Yi, Changho" userId="4c519933-0dc1-4030-bc0e-320847d3048c" providerId="ADAL" clId="{9859E080-D2BB-4A33-A02A-65BCD9A1DD2E}" dt="2024-10-02T16:40:03.727" v="9818" actId="20577"/>
        <pc:sldMkLst>
          <pc:docMk/>
          <pc:sldMk cId="4135694830" sldId="415"/>
        </pc:sldMkLst>
        <pc:spChg chg="add del">
          <ac:chgData name="Yi, Changho" userId="4c519933-0dc1-4030-bc0e-320847d3048c" providerId="ADAL" clId="{9859E080-D2BB-4A33-A02A-65BCD9A1DD2E}" dt="2024-10-02T16:39:58.155" v="9809" actId="478"/>
          <ac:spMkLst>
            <pc:docMk/>
            <pc:sldMk cId="4135694830" sldId="415"/>
            <ac:spMk id="3" creationId="{EB199855-28F1-13F6-4771-F24E9F0B6A42}"/>
          </ac:spMkLst>
        </pc:spChg>
        <pc:spChg chg="add mod">
          <ac:chgData name="Yi, Changho" userId="4c519933-0dc1-4030-bc0e-320847d3048c" providerId="ADAL" clId="{9859E080-D2BB-4A33-A02A-65BCD9A1DD2E}" dt="2024-10-02T16:40:03.727" v="9818" actId="20577"/>
          <ac:spMkLst>
            <pc:docMk/>
            <pc:sldMk cId="4135694830" sldId="415"/>
            <ac:spMk id="5" creationId="{724DE071-B7ED-A307-10DF-F30F65898774}"/>
          </ac:spMkLst>
        </pc:spChg>
        <pc:spChg chg="add del mod">
          <ac:chgData name="Yi, Changho" userId="4c519933-0dc1-4030-bc0e-320847d3048c" providerId="ADAL" clId="{9859E080-D2BB-4A33-A02A-65BCD9A1DD2E}" dt="2024-10-02T16:39:52.344" v="9808" actId="478"/>
          <ac:spMkLst>
            <pc:docMk/>
            <pc:sldMk cId="4135694830" sldId="415"/>
            <ac:spMk id="7" creationId="{5F429AAE-1783-25A5-3004-AD4B0771F5EF}"/>
          </ac:spMkLst>
        </pc:spChg>
        <pc:spChg chg="add del mod">
          <ac:chgData name="Yi, Changho" userId="4c519933-0dc1-4030-bc0e-320847d3048c" providerId="ADAL" clId="{9859E080-D2BB-4A33-A02A-65BCD9A1DD2E}" dt="2024-10-02T16:39:59.820" v="9810" actId="478"/>
          <ac:spMkLst>
            <pc:docMk/>
            <pc:sldMk cId="4135694830" sldId="415"/>
            <ac:spMk id="9" creationId="{F2875E31-170C-2AB8-5ACE-441DC0CBF46A}"/>
          </ac:spMkLst>
        </pc:spChg>
      </pc:sldChg>
      <pc:sldChg chg="addSp delSp modSp mod">
        <pc:chgData name="Yi, Changho" userId="4c519933-0dc1-4030-bc0e-320847d3048c" providerId="ADAL" clId="{9859E080-D2BB-4A33-A02A-65BCD9A1DD2E}" dt="2024-10-01T21:31:22.308" v="9069" actId="13926"/>
        <pc:sldMkLst>
          <pc:docMk/>
          <pc:sldMk cId="2447234570" sldId="417"/>
        </pc:sldMkLst>
        <pc:spChg chg="add mod">
          <ac:chgData name="Yi, Changho" userId="4c519933-0dc1-4030-bc0e-320847d3048c" providerId="ADAL" clId="{9859E080-D2BB-4A33-A02A-65BCD9A1DD2E}" dt="2024-10-01T14:16:50.929" v="6648" actId="20577"/>
          <ac:spMkLst>
            <pc:docMk/>
            <pc:sldMk cId="2447234570" sldId="417"/>
            <ac:spMk id="3" creationId="{D5BB3C54-3CD3-07DA-CE31-5D6B29AA1C81}"/>
          </ac:spMkLst>
        </pc:spChg>
        <pc:spChg chg="add del mod">
          <ac:chgData name="Yi, Changho" userId="4c519933-0dc1-4030-bc0e-320847d3048c" providerId="ADAL" clId="{9859E080-D2BB-4A33-A02A-65BCD9A1DD2E}" dt="2024-10-01T21:25:02.308" v="8868" actId="478"/>
          <ac:spMkLst>
            <pc:docMk/>
            <pc:sldMk cId="2447234570" sldId="417"/>
            <ac:spMk id="4" creationId="{48797941-D816-9B47-EF75-C6275A6BA8D9}"/>
          </ac:spMkLst>
        </pc:spChg>
        <pc:spChg chg="add del">
          <ac:chgData name="Yi, Changho" userId="4c519933-0dc1-4030-bc0e-320847d3048c" providerId="ADAL" clId="{9859E080-D2BB-4A33-A02A-65BCD9A1DD2E}" dt="2024-10-01T21:24:40.347" v="8860" actId="478"/>
          <ac:spMkLst>
            <pc:docMk/>
            <pc:sldMk cId="2447234570" sldId="417"/>
            <ac:spMk id="5" creationId="{E1EB2332-26AB-5082-6455-1E7018079181}"/>
          </ac:spMkLst>
        </pc:spChg>
        <pc:spChg chg="mod">
          <ac:chgData name="Yi, Changho" userId="4c519933-0dc1-4030-bc0e-320847d3048c" providerId="ADAL" clId="{9859E080-D2BB-4A33-A02A-65BCD9A1DD2E}" dt="2024-10-01T21:21:46.593" v="8717" actId="400"/>
          <ac:spMkLst>
            <pc:docMk/>
            <pc:sldMk cId="2447234570" sldId="417"/>
            <ac:spMk id="6" creationId="{BEAEDA9D-DE74-4B47-901C-C387E8E42099}"/>
          </ac:spMkLst>
        </pc:spChg>
        <pc:spChg chg="add del mod">
          <ac:chgData name="Yi, Changho" userId="4c519933-0dc1-4030-bc0e-320847d3048c" providerId="ADAL" clId="{9859E080-D2BB-4A33-A02A-65BCD9A1DD2E}" dt="2024-10-01T21:24:55.315" v="8866" actId="11529"/>
          <ac:spMkLst>
            <pc:docMk/>
            <pc:sldMk cId="2447234570" sldId="417"/>
            <ac:spMk id="7" creationId="{2E8BF9F9-925C-D2B5-E8E9-971A98F77001}"/>
          </ac:spMkLst>
        </pc:spChg>
        <pc:spChg chg="add mod">
          <ac:chgData name="Yi, Changho" userId="4c519933-0dc1-4030-bc0e-320847d3048c" providerId="ADAL" clId="{9859E080-D2BB-4A33-A02A-65BCD9A1DD2E}" dt="2024-10-01T21:31:22.308" v="9069" actId="13926"/>
          <ac:spMkLst>
            <pc:docMk/>
            <pc:sldMk cId="2447234570" sldId="417"/>
            <ac:spMk id="8" creationId="{A324F930-8C9A-FDFC-DC9B-DB9122442BC5}"/>
          </ac:spMkLst>
        </pc:spChg>
        <pc:spChg chg="del">
          <ac:chgData name="Yi, Changho" userId="4c519933-0dc1-4030-bc0e-320847d3048c" providerId="ADAL" clId="{9859E080-D2BB-4A33-A02A-65BCD9A1DD2E}" dt="2024-10-01T14:16:46.374" v="6640" actId="478"/>
          <ac:spMkLst>
            <pc:docMk/>
            <pc:sldMk cId="2447234570" sldId="417"/>
            <ac:spMk id="13" creationId="{CCBBC279-D2F1-DF9D-B4D1-FCA15FBC0AB5}"/>
          </ac:spMkLst>
        </pc:spChg>
      </pc:sldChg>
      <pc:sldChg chg="addSp delSp modSp mod">
        <pc:chgData name="Yi, Changho" userId="4c519933-0dc1-4030-bc0e-320847d3048c" providerId="ADAL" clId="{9859E080-D2BB-4A33-A02A-65BCD9A1DD2E}" dt="2024-10-01T15:31:28.937" v="7771" actId="20577"/>
        <pc:sldMkLst>
          <pc:docMk/>
          <pc:sldMk cId="3571889324" sldId="418"/>
        </pc:sldMkLst>
        <pc:spChg chg="del mod">
          <ac:chgData name="Yi, Changho" userId="4c519933-0dc1-4030-bc0e-320847d3048c" providerId="ADAL" clId="{9859E080-D2BB-4A33-A02A-65BCD9A1DD2E}" dt="2024-10-01T14:17:22.309" v="6652" actId="478"/>
          <ac:spMkLst>
            <pc:docMk/>
            <pc:sldMk cId="3571889324" sldId="418"/>
            <ac:spMk id="2" creationId="{A9207BB7-1357-40FE-AB38-DD818F894D5C}"/>
          </ac:spMkLst>
        </pc:spChg>
        <pc:spChg chg="mod ord">
          <ac:chgData name="Yi, Changho" userId="4c519933-0dc1-4030-bc0e-320847d3048c" providerId="ADAL" clId="{9859E080-D2BB-4A33-A02A-65BCD9A1DD2E}" dt="2024-10-01T15:31:28.937" v="7771" actId="20577"/>
          <ac:spMkLst>
            <pc:docMk/>
            <pc:sldMk cId="3571889324" sldId="418"/>
            <ac:spMk id="3" creationId="{0CA2156A-090E-4480-855D-61A5E06C6444}"/>
          </ac:spMkLst>
        </pc:spChg>
        <pc:spChg chg="add mod">
          <ac:chgData name="Yi, Changho" userId="4c519933-0dc1-4030-bc0e-320847d3048c" providerId="ADAL" clId="{9859E080-D2BB-4A33-A02A-65BCD9A1DD2E}" dt="2024-10-01T14:17:19.435" v="6651"/>
          <ac:spMkLst>
            <pc:docMk/>
            <pc:sldMk cId="3571889324" sldId="418"/>
            <ac:spMk id="5" creationId="{A8F8EE03-BDBB-97F7-31A5-60D308C407CD}"/>
          </ac:spMkLst>
        </pc:spChg>
        <pc:spChg chg="add del mod">
          <ac:chgData name="Yi, Changho" userId="4c519933-0dc1-4030-bc0e-320847d3048c" providerId="ADAL" clId="{9859E080-D2BB-4A33-A02A-65BCD9A1DD2E}" dt="2024-10-01T14:17:24.366" v="6653" actId="478"/>
          <ac:spMkLst>
            <pc:docMk/>
            <pc:sldMk cId="3571889324" sldId="418"/>
            <ac:spMk id="7" creationId="{32A74C21-4972-DB5A-13A9-EF70B940E647}"/>
          </ac:spMkLst>
        </pc:spChg>
        <pc:spChg chg="add del mod ord">
          <ac:chgData name="Yi, Changho" userId="4c519933-0dc1-4030-bc0e-320847d3048c" providerId="ADAL" clId="{9859E080-D2BB-4A33-A02A-65BCD9A1DD2E}" dt="2024-10-01T14:52:35.333" v="7458" actId="478"/>
          <ac:spMkLst>
            <pc:docMk/>
            <pc:sldMk cId="3571889324" sldId="418"/>
            <ac:spMk id="8" creationId="{4390939E-BFDC-D48B-77BB-3A8F41661773}"/>
          </ac:spMkLst>
        </pc:spChg>
        <pc:spChg chg="add del mod">
          <ac:chgData name="Yi, Changho" userId="4c519933-0dc1-4030-bc0e-320847d3048c" providerId="ADAL" clId="{9859E080-D2BB-4A33-A02A-65BCD9A1DD2E}" dt="2024-10-01T14:53:57.303" v="7464" actId="478"/>
          <ac:spMkLst>
            <pc:docMk/>
            <pc:sldMk cId="3571889324" sldId="418"/>
            <ac:spMk id="9" creationId="{FA753529-1F18-F2E2-22AA-82F7FBAD984B}"/>
          </ac:spMkLst>
        </pc:spChg>
      </pc:sldChg>
      <pc:sldChg chg="addSp delSp modSp mod">
        <pc:chgData name="Yi, Changho" userId="4c519933-0dc1-4030-bc0e-320847d3048c" providerId="ADAL" clId="{9859E080-D2BB-4A33-A02A-65BCD9A1DD2E}" dt="2024-10-01T21:40:53.091" v="9432" actId="1076"/>
        <pc:sldMkLst>
          <pc:docMk/>
          <pc:sldMk cId="40411786" sldId="419"/>
        </pc:sldMkLst>
        <pc:spChg chg="add del">
          <ac:chgData name="Yi, Changho" userId="4c519933-0dc1-4030-bc0e-320847d3048c" providerId="ADAL" clId="{9859E080-D2BB-4A33-A02A-65BCD9A1DD2E}" dt="2024-10-01T14:18:16.603" v="6663" actId="478"/>
          <ac:spMkLst>
            <pc:docMk/>
            <pc:sldMk cId="40411786" sldId="419"/>
            <ac:spMk id="2" creationId="{A2B7DBBA-E87A-4F82-BEA4-EE3CFA0AC489}"/>
          </ac:spMkLst>
        </pc:spChg>
        <pc:spChg chg="mod">
          <ac:chgData name="Yi, Changho" userId="4c519933-0dc1-4030-bc0e-320847d3048c" providerId="ADAL" clId="{9859E080-D2BB-4A33-A02A-65BCD9A1DD2E}" dt="2024-10-01T21:39:46.412" v="9275" actId="20577"/>
          <ac:spMkLst>
            <pc:docMk/>
            <pc:sldMk cId="40411786" sldId="419"/>
            <ac:spMk id="3" creationId="{82BA3E76-F6CC-4FD6-BC2D-508A29332F87}"/>
          </ac:spMkLst>
        </pc:spChg>
        <pc:spChg chg="add mod">
          <ac:chgData name="Yi, Changho" userId="4c519933-0dc1-4030-bc0e-320847d3048c" providerId="ADAL" clId="{9859E080-D2BB-4A33-A02A-65BCD9A1DD2E}" dt="2024-10-01T14:18:18.756" v="6665"/>
          <ac:spMkLst>
            <pc:docMk/>
            <pc:sldMk cId="40411786" sldId="419"/>
            <ac:spMk id="5" creationId="{DEDB90C0-86DD-6C7A-B34D-269F1769C668}"/>
          </ac:spMkLst>
        </pc:spChg>
        <pc:spChg chg="add del mod">
          <ac:chgData name="Yi, Changho" userId="4c519933-0dc1-4030-bc0e-320847d3048c" providerId="ADAL" clId="{9859E080-D2BB-4A33-A02A-65BCD9A1DD2E}" dt="2024-10-01T14:18:10.163" v="6662" actId="478"/>
          <ac:spMkLst>
            <pc:docMk/>
            <pc:sldMk cId="40411786" sldId="419"/>
            <ac:spMk id="7" creationId="{F0059130-4737-7A2D-751A-3ABBC8F0285D}"/>
          </ac:spMkLst>
        </pc:spChg>
        <pc:spChg chg="add del mod">
          <ac:chgData name="Yi, Changho" userId="4c519933-0dc1-4030-bc0e-320847d3048c" providerId="ADAL" clId="{9859E080-D2BB-4A33-A02A-65BCD9A1DD2E}" dt="2024-10-01T14:18:17.326" v="6664" actId="478"/>
          <ac:spMkLst>
            <pc:docMk/>
            <pc:sldMk cId="40411786" sldId="419"/>
            <ac:spMk id="9" creationId="{59B780E7-46AA-01D4-5A2C-73BF7999A524}"/>
          </ac:spMkLst>
        </pc:spChg>
        <pc:spChg chg="add mod">
          <ac:chgData name="Yi, Changho" userId="4c519933-0dc1-4030-bc0e-320847d3048c" providerId="ADAL" clId="{9859E080-D2BB-4A33-A02A-65BCD9A1DD2E}" dt="2024-10-01T21:40:53.091" v="9432" actId="1076"/>
          <ac:spMkLst>
            <pc:docMk/>
            <pc:sldMk cId="40411786" sldId="419"/>
            <ac:spMk id="10" creationId="{63D192E5-5E23-D292-B0EF-9B27E17E1BC9}"/>
          </ac:spMkLst>
        </pc:spChg>
        <pc:spChg chg="add mod">
          <ac:chgData name="Yi, Changho" userId="4c519933-0dc1-4030-bc0e-320847d3048c" providerId="ADAL" clId="{9859E080-D2BB-4A33-A02A-65BCD9A1DD2E}" dt="2024-10-01T21:40:43.458" v="9430" actId="20577"/>
          <ac:spMkLst>
            <pc:docMk/>
            <pc:sldMk cId="40411786" sldId="419"/>
            <ac:spMk id="11" creationId="{04844B3A-4FC9-83F7-84B9-9DFC7F771C76}"/>
          </ac:spMkLst>
        </pc:spChg>
      </pc:sldChg>
      <pc:sldChg chg="addSp delSp modSp add mod">
        <pc:chgData name="Yi, Changho" userId="4c519933-0dc1-4030-bc0e-320847d3048c" providerId="ADAL" clId="{9859E080-D2BB-4A33-A02A-65BCD9A1DD2E}" dt="2024-10-02T19:22:19.274" v="11196"/>
        <pc:sldMkLst>
          <pc:docMk/>
          <pc:sldMk cId="4018810106" sldId="420"/>
        </pc:sldMkLst>
        <pc:spChg chg="add mod">
          <ac:chgData name="Yi, Changho" userId="4c519933-0dc1-4030-bc0e-320847d3048c" providerId="ADAL" clId="{9859E080-D2BB-4A33-A02A-65BCD9A1DD2E}" dt="2024-10-01T14:24:13.909" v="6729"/>
          <ac:spMkLst>
            <pc:docMk/>
            <pc:sldMk cId="4018810106" sldId="420"/>
            <ac:spMk id="2" creationId="{FDFC721D-724E-9665-1E4F-CEA1BDEF2B4B}"/>
          </ac:spMkLst>
        </pc:spChg>
        <pc:spChg chg="del mod">
          <ac:chgData name="Yi, Changho" userId="4c519933-0dc1-4030-bc0e-320847d3048c" providerId="ADAL" clId="{9859E080-D2BB-4A33-A02A-65BCD9A1DD2E}" dt="2024-10-01T14:24:11.561" v="6727" actId="478"/>
          <ac:spMkLst>
            <pc:docMk/>
            <pc:sldMk cId="4018810106" sldId="420"/>
            <ac:spMk id="5" creationId="{15B343C4-8768-485C-BB7D-B77CE576C5FB}"/>
          </ac:spMkLst>
        </pc:spChg>
        <pc:spChg chg="add mod">
          <ac:chgData name="Yi, Changho" userId="4c519933-0dc1-4030-bc0e-320847d3048c" providerId="ADAL" clId="{9859E080-D2BB-4A33-A02A-65BCD9A1DD2E}" dt="2024-10-02T19:21:34.233" v="11185"/>
          <ac:spMkLst>
            <pc:docMk/>
            <pc:sldMk cId="4018810106" sldId="420"/>
            <ac:spMk id="5" creationId="{E02B3292-B7D8-FE4F-93C9-27C43AC1D61F}"/>
          </ac:spMkLst>
        </pc:spChg>
        <pc:spChg chg="del">
          <ac:chgData name="Yi, Changho" userId="4c519933-0dc1-4030-bc0e-320847d3048c" providerId="ADAL" clId="{9859E080-D2BB-4A33-A02A-65BCD9A1DD2E}" dt="2024-10-02T19:21:36.196" v="11186" actId="478"/>
          <ac:spMkLst>
            <pc:docMk/>
            <pc:sldMk cId="4018810106" sldId="420"/>
            <ac:spMk id="6" creationId="{C37BBFFF-1412-0B37-62E3-6B2CDF0E5B88}"/>
          </ac:spMkLst>
        </pc:spChg>
        <pc:spChg chg="add del mod">
          <ac:chgData name="Yi, Changho" userId="4c519933-0dc1-4030-bc0e-320847d3048c" providerId="ADAL" clId="{9859E080-D2BB-4A33-A02A-65BCD9A1DD2E}" dt="2024-10-01T14:24:12.676" v="6728" actId="478"/>
          <ac:spMkLst>
            <pc:docMk/>
            <pc:sldMk cId="4018810106" sldId="420"/>
            <ac:spMk id="7" creationId="{1AF4E6D3-9948-C342-B3F7-591EBE86E98D}"/>
          </ac:spMkLst>
        </pc:spChg>
        <pc:spChg chg="add del mod">
          <ac:chgData name="Yi, Changho" userId="4c519933-0dc1-4030-bc0e-320847d3048c" providerId="ADAL" clId="{9859E080-D2BB-4A33-A02A-65BCD9A1DD2E}" dt="2024-09-30T14:10:45.935" v="306" actId="478"/>
          <ac:spMkLst>
            <pc:docMk/>
            <pc:sldMk cId="4018810106" sldId="420"/>
            <ac:spMk id="7" creationId="{4FD81CEC-3083-34F2-C9F7-BB55ADEA4AC4}"/>
          </ac:spMkLst>
        </pc:spChg>
        <pc:spChg chg="add del mod">
          <ac:chgData name="Yi, Changho" userId="4c519933-0dc1-4030-bc0e-320847d3048c" providerId="ADAL" clId="{9859E080-D2BB-4A33-A02A-65BCD9A1DD2E}" dt="2024-10-02T19:22:19.159" v="11195" actId="478"/>
          <ac:spMkLst>
            <pc:docMk/>
            <pc:sldMk cId="4018810106" sldId="420"/>
            <ac:spMk id="7" creationId="{6C0732A7-6407-206B-2D0F-F758970BBE6D}"/>
          </ac:spMkLst>
        </pc:spChg>
        <pc:spChg chg="del">
          <ac:chgData name="Yi, Changho" userId="4c519933-0dc1-4030-bc0e-320847d3048c" providerId="ADAL" clId="{9859E080-D2BB-4A33-A02A-65BCD9A1DD2E}" dt="2024-10-02T19:21:37.139" v="11187" actId="478"/>
          <ac:spMkLst>
            <pc:docMk/>
            <pc:sldMk cId="4018810106" sldId="420"/>
            <ac:spMk id="8" creationId="{2E27C573-1E39-C5D6-F746-B9057D487AB1}"/>
          </ac:spMkLst>
        </pc:spChg>
        <pc:spChg chg="add mod">
          <ac:chgData name="Yi, Changho" userId="4c519933-0dc1-4030-bc0e-320847d3048c" providerId="ADAL" clId="{9859E080-D2BB-4A33-A02A-65BCD9A1DD2E}" dt="2024-10-02T19:22:19.274" v="11196"/>
          <ac:spMkLst>
            <pc:docMk/>
            <pc:sldMk cId="4018810106" sldId="420"/>
            <ac:spMk id="9" creationId="{0F126FAA-B06E-FEEB-9748-346898D462C6}"/>
          </ac:spMkLst>
        </pc:spChg>
        <pc:spChg chg="add del mod">
          <ac:chgData name="Yi, Changho" userId="4c519933-0dc1-4030-bc0e-320847d3048c" providerId="ADAL" clId="{9859E080-D2BB-4A33-A02A-65BCD9A1DD2E}" dt="2024-09-30T14:11:18.366" v="317" actId="478"/>
          <ac:spMkLst>
            <pc:docMk/>
            <pc:sldMk cId="4018810106" sldId="420"/>
            <ac:spMk id="13" creationId="{1B5CAE7A-0004-C84B-8822-5718218664F7}"/>
          </ac:spMkLst>
        </pc:spChg>
        <pc:picChg chg="add mod modCrop">
          <ac:chgData name="Yi, Changho" userId="4c519933-0dc1-4030-bc0e-320847d3048c" providerId="ADAL" clId="{9859E080-D2BB-4A33-A02A-65BCD9A1DD2E}" dt="2024-10-02T19:21:24.302" v="11183" actId="732"/>
          <ac:picMkLst>
            <pc:docMk/>
            <pc:sldMk cId="4018810106" sldId="420"/>
            <ac:picMk id="4" creationId="{D8A0D946-FE2F-A834-A729-DC6C24644CB5}"/>
          </ac:picMkLst>
        </pc:picChg>
        <pc:picChg chg="del">
          <ac:chgData name="Yi, Changho" userId="4c519933-0dc1-4030-bc0e-320847d3048c" providerId="ADAL" clId="{9859E080-D2BB-4A33-A02A-65BCD9A1DD2E}" dt="2024-09-30T14:10:44.612" v="305" actId="478"/>
          <ac:picMkLst>
            <pc:docMk/>
            <pc:sldMk cId="4018810106" sldId="420"/>
            <ac:picMk id="8" creationId="{6208B9DA-BA0B-B825-B784-0E0B4A823604}"/>
          </ac:picMkLst>
        </pc:picChg>
        <pc:picChg chg="del">
          <ac:chgData name="Yi, Changho" userId="4c519933-0dc1-4030-bc0e-320847d3048c" providerId="ADAL" clId="{9859E080-D2BB-4A33-A02A-65BCD9A1DD2E}" dt="2024-09-30T14:11:16.806" v="316" actId="478"/>
          <ac:picMkLst>
            <pc:docMk/>
            <pc:sldMk cId="4018810106" sldId="420"/>
            <ac:picMk id="9" creationId="{19ABE38D-42ED-01C5-4469-3A6887E965F8}"/>
          </ac:picMkLst>
        </pc:picChg>
        <pc:picChg chg="add mod modCrop">
          <ac:chgData name="Yi, Changho" userId="4c519933-0dc1-4030-bc0e-320847d3048c" providerId="ADAL" clId="{9859E080-D2BB-4A33-A02A-65BCD9A1DD2E}" dt="2024-10-02T19:22:13.649" v="11194" actId="1076"/>
          <ac:picMkLst>
            <pc:docMk/>
            <pc:sldMk cId="4018810106" sldId="420"/>
            <ac:picMk id="11" creationId="{9A7A3486-3B4D-8B0D-0558-1D533CFB70FF}"/>
          </ac:picMkLst>
        </pc:picChg>
      </pc:sldChg>
      <pc:sldChg chg="addSp delSp modSp add mod">
        <pc:chgData name="Yi, Changho" userId="4c519933-0dc1-4030-bc0e-320847d3048c" providerId="ADAL" clId="{9859E080-D2BB-4A33-A02A-65BCD9A1DD2E}" dt="2024-10-02T19:21:59.055" v="11193" actId="1076"/>
        <pc:sldMkLst>
          <pc:docMk/>
          <pc:sldMk cId="3960234512" sldId="421"/>
        </pc:sldMkLst>
        <pc:spChg chg="add mod">
          <ac:chgData name="Yi, Changho" userId="4c519933-0dc1-4030-bc0e-320847d3048c" providerId="ADAL" clId="{9859E080-D2BB-4A33-A02A-65BCD9A1DD2E}" dt="2024-10-01T14:24:25.834" v="6734" actId="20577"/>
          <ac:spMkLst>
            <pc:docMk/>
            <pc:sldMk cId="3960234512" sldId="421"/>
            <ac:spMk id="2" creationId="{EBC0D710-444E-CCAC-3F1F-A37B4A9C1767}"/>
          </ac:spMkLst>
        </pc:spChg>
        <pc:spChg chg="add mod">
          <ac:chgData name="Yi, Changho" userId="4c519933-0dc1-4030-bc0e-320847d3048c" providerId="ADAL" clId="{9859E080-D2BB-4A33-A02A-65BCD9A1DD2E}" dt="2024-10-02T19:21:52.141" v="11190"/>
          <ac:spMkLst>
            <pc:docMk/>
            <pc:sldMk cId="3960234512" sldId="421"/>
            <ac:spMk id="4" creationId="{C2DE3120-A240-324A-0DAB-79B587345A2C}"/>
          </ac:spMkLst>
        </pc:spChg>
        <pc:spChg chg="del mod">
          <ac:chgData name="Yi, Changho" userId="4c519933-0dc1-4030-bc0e-320847d3048c" providerId="ADAL" clId="{9859E080-D2BB-4A33-A02A-65BCD9A1DD2E}" dt="2024-10-01T14:24:22.833" v="6731" actId="478"/>
          <ac:spMkLst>
            <pc:docMk/>
            <pc:sldMk cId="3960234512" sldId="421"/>
            <ac:spMk id="5" creationId="{15B343C4-8768-485C-BB7D-B77CE576C5FB}"/>
          </ac:spMkLst>
        </pc:spChg>
        <pc:spChg chg="del">
          <ac:chgData name="Yi, Changho" userId="4c519933-0dc1-4030-bc0e-320847d3048c" providerId="ADAL" clId="{9859E080-D2BB-4A33-A02A-65BCD9A1DD2E}" dt="2024-10-02T19:21:54.251" v="11191" actId="478"/>
          <ac:spMkLst>
            <pc:docMk/>
            <pc:sldMk cId="3960234512" sldId="421"/>
            <ac:spMk id="5" creationId="{4AEB23C1-E92E-BB8A-34EB-20D27D18A4B4}"/>
          </ac:spMkLst>
        </pc:spChg>
        <pc:spChg chg="add del mod">
          <ac:chgData name="Yi, Changho" userId="4c519933-0dc1-4030-bc0e-320847d3048c" providerId="ADAL" clId="{9859E080-D2BB-4A33-A02A-65BCD9A1DD2E}" dt="2024-10-01T14:24:23.776" v="6732" actId="478"/>
          <ac:spMkLst>
            <pc:docMk/>
            <pc:sldMk cId="3960234512" sldId="421"/>
            <ac:spMk id="7" creationId="{B6389692-05DD-B542-AC02-B1F61B1B31D7}"/>
          </ac:spMkLst>
        </pc:spChg>
        <pc:spChg chg="add mod">
          <ac:chgData name="Yi, Changho" userId="4c519933-0dc1-4030-bc0e-320847d3048c" providerId="ADAL" clId="{9859E080-D2BB-4A33-A02A-65BCD9A1DD2E}" dt="2024-10-02T19:21:59.055" v="11193" actId="1076"/>
          <ac:spMkLst>
            <pc:docMk/>
            <pc:sldMk cId="3960234512" sldId="421"/>
            <ac:spMk id="7" creationId="{CC70B57E-379C-A05F-38B4-64B584F8C73A}"/>
          </ac:spMkLst>
        </pc:spChg>
        <pc:spChg chg="del">
          <ac:chgData name="Yi, Changho" userId="4c519933-0dc1-4030-bc0e-320847d3048c" providerId="ADAL" clId="{9859E080-D2BB-4A33-A02A-65BCD9A1DD2E}" dt="2024-10-02T19:21:55.099" v="11192" actId="478"/>
          <ac:spMkLst>
            <pc:docMk/>
            <pc:sldMk cId="3960234512" sldId="421"/>
            <ac:spMk id="9" creationId="{AE0072C5-4AD5-2B71-F133-4D73C96B772F}"/>
          </ac:spMkLst>
        </pc:spChg>
        <pc:picChg chg="del">
          <ac:chgData name="Yi, Changho" userId="4c519933-0dc1-4030-bc0e-320847d3048c" providerId="ADAL" clId="{9859E080-D2BB-4A33-A02A-65BCD9A1DD2E}" dt="2024-09-30T14:12:59.523" v="344" actId="478"/>
          <ac:picMkLst>
            <pc:docMk/>
            <pc:sldMk cId="3960234512" sldId="421"/>
            <ac:picMk id="4" creationId="{D8A0D946-FE2F-A834-A729-DC6C24644CB5}"/>
          </ac:picMkLst>
        </pc:picChg>
        <pc:picChg chg="add mod modCrop">
          <ac:chgData name="Yi, Changho" userId="4c519933-0dc1-4030-bc0e-320847d3048c" providerId="ADAL" clId="{9859E080-D2BB-4A33-A02A-65BCD9A1DD2E}" dt="2024-10-02T19:21:45.623" v="11188" actId="732"/>
          <ac:picMkLst>
            <pc:docMk/>
            <pc:sldMk cId="3960234512" sldId="421"/>
            <ac:picMk id="6" creationId="{084272E5-3634-ADED-3885-F0811A3A674A}"/>
          </ac:picMkLst>
        </pc:picChg>
        <pc:picChg chg="add mod modCrop">
          <ac:chgData name="Yi, Changho" userId="4c519933-0dc1-4030-bc0e-320847d3048c" providerId="ADAL" clId="{9859E080-D2BB-4A33-A02A-65BCD9A1DD2E}" dt="2024-10-02T19:21:50.449" v="11189" actId="732"/>
          <ac:picMkLst>
            <pc:docMk/>
            <pc:sldMk cId="3960234512" sldId="421"/>
            <ac:picMk id="8" creationId="{F29C2780-E00A-DFB1-75CD-75413377D314}"/>
          </ac:picMkLst>
        </pc:picChg>
        <pc:picChg chg="del">
          <ac:chgData name="Yi, Changho" userId="4c519933-0dc1-4030-bc0e-320847d3048c" providerId="ADAL" clId="{9859E080-D2BB-4A33-A02A-65BCD9A1DD2E}" dt="2024-09-30T14:13:19.378" v="352" actId="478"/>
          <ac:picMkLst>
            <pc:docMk/>
            <pc:sldMk cId="3960234512" sldId="421"/>
            <ac:picMk id="11" creationId="{9A7A3486-3B4D-8B0D-0558-1D533CFB70FF}"/>
          </ac:picMkLst>
        </pc:picChg>
      </pc:sldChg>
      <pc:sldChg chg="addSp delSp modSp add del mod modNotesTx">
        <pc:chgData name="Yi, Changho" userId="4c519933-0dc1-4030-bc0e-320847d3048c" providerId="ADAL" clId="{9859E080-D2BB-4A33-A02A-65BCD9A1DD2E}" dt="2024-09-30T15:31:29.488" v="1383" actId="47"/>
        <pc:sldMkLst>
          <pc:docMk/>
          <pc:sldMk cId="73817109" sldId="422"/>
        </pc:sldMkLst>
        <pc:spChg chg="del">
          <ac:chgData name="Yi, Changho" userId="4c519933-0dc1-4030-bc0e-320847d3048c" providerId="ADAL" clId="{9859E080-D2BB-4A33-A02A-65BCD9A1DD2E}" dt="2024-09-30T14:18:15.670" v="367" actId="478"/>
          <ac:spMkLst>
            <pc:docMk/>
            <pc:sldMk cId="73817109" sldId="422"/>
            <ac:spMk id="4" creationId="{07E94D19-49D1-19F2-159B-3EAF617D165C}"/>
          </ac:spMkLst>
        </pc:spChg>
        <pc:spChg chg="mod">
          <ac:chgData name="Yi, Changho" userId="4c519933-0dc1-4030-bc0e-320847d3048c" providerId="ADAL" clId="{9859E080-D2BB-4A33-A02A-65BCD9A1DD2E}" dt="2024-09-30T14:30:08.302" v="542" actId="1036"/>
          <ac:spMkLst>
            <pc:docMk/>
            <pc:sldMk cId="73817109" sldId="422"/>
            <ac:spMk id="5" creationId="{15B343C4-8768-485C-BB7D-B77CE576C5FB}"/>
          </ac:spMkLst>
        </pc:spChg>
        <pc:spChg chg="add del mod">
          <ac:chgData name="Yi, Changho" userId="4c519933-0dc1-4030-bc0e-320847d3048c" providerId="ADAL" clId="{9859E080-D2BB-4A33-A02A-65BCD9A1DD2E}" dt="2024-09-30T14:18:16.781" v="368" actId="478"/>
          <ac:spMkLst>
            <pc:docMk/>
            <pc:sldMk cId="73817109" sldId="422"/>
            <ac:spMk id="6" creationId="{F9DEDAF5-88DD-5B5E-87DA-640C35CEE2DD}"/>
          </ac:spMkLst>
        </pc:spChg>
        <pc:spChg chg="add del mod">
          <ac:chgData name="Yi, Changho" userId="4c519933-0dc1-4030-bc0e-320847d3048c" providerId="ADAL" clId="{9859E080-D2BB-4A33-A02A-65BCD9A1DD2E}" dt="2024-09-30T15:04:45.193" v="788" actId="478"/>
          <ac:spMkLst>
            <pc:docMk/>
            <pc:sldMk cId="73817109" sldId="422"/>
            <ac:spMk id="10" creationId="{F7F82268-934F-F8B6-0172-76A6A91E40FB}"/>
          </ac:spMkLst>
        </pc:spChg>
        <pc:spChg chg="add del mod">
          <ac:chgData name="Yi, Changho" userId="4c519933-0dc1-4030-bc0e-320847d3048c" providerId="ADAL" clId="{9859E080-D2BB-4A33-A02A-65BCD9A1DD2E}" dt="2024-09-30T14:31:36.869" v="555" actId="478"/>
          <ac:spMkLst>
            <pc:docMk/>
            <pc:sldMk cId="73817109" sldId="422"/>
            <ac:spMk id="11" creationId="{4C16A445-BE83-4ABE-0957-A31B5D561A4A}"/>
          </ac:spMkLst>
        </pc:spChg>
        <pc:spChg chg="add del mod">
          <ac:chgData name="Yi, Changho" userId="4c519933-0dc1-4030-bc0e-320847d3048c" providerId="ADAL" clId="{9859E080-D2BB-4A33-A02A-65BCD9A1DD2E}" dt="2024-09-30T15:04:45.609" v="789" actId="478"/>
          <ac:spMkLst>
            <pc:docMk/>
            <pc:sldMk cId="73817109" sldId="422"/>
            <ac:spMk id="12" creationId="{88979B80-AAF2-4E76-0248-E9A6F0D66027}"/>
          </ac:spMkLst>
        </pc:spChg>
        <pc:spChg chg="add del mod">
          <ac:chgData name="Yi, Changho" userId="4c519933-0dc1-4030-bc0e-320847d3048c" providerId="ADAL" clId="{9859E080-D2BB-4A33-A02A-65BCD9A1DD2E}" dt="2024-09-30T15:11:27.148" v="984" actId="478"/>
          <ac:spMkLst>
            <pc:docMk/>
            <pc:sldMk cId="73817109" sldId="422"/>
            <ac:spMk id="13" creationId="{B5AD9366-7C31-552D-B745-DEF6094099BF}"/>
          </ac:spMkLst>
        </pc:spChg>
        <pc:spChg chg="add del mod">
          <ac:chgData name="Yi, Changho" userId="4c519933-0dc1-4030-bc0e-320847d3048c" providerId="ADAL" clId="{9859E080-D2BB-4A33-A02A-65BCD9A1DD2E}" dt="2024-09-30T15:13:05.438" v="1058" actId="478"/>
          <ac:spMkLst>
            <pc:docMk/>
            <pc:sldMk cId="73817109" sldId="422"/>
            <ac:spMk id="14" creationId="{132C33B0-DB82-84CF-6401-071507C4D8CB}"/>
          </ac:spMkLst>
        </pc:spChg>
        <pc:spChg chg="add mod">
          <ac:chgData name="Yi, Changho" userId="4c519933-0dc1-4030-bc0e-320847d3048c" providerId="ADAL" clId="{9859E080-D2BB-4A33-A02A-65BCD9A1DD2E}" dt="2024-09-30T15:25:05.962" v="1342" actId="14100"/>
          <ac:spMkLst>
            <pc:docMk/>
            <pc:sldMk cId="73817109" sldId="422"/>
            <ac:spMk id="15" creationId="{7239D21B-6A33-670C-26DC-28E5D9AEAAA0}"/>
          </ac:spMkLst>
        </pc:spChg>
        <pc:spChg chg="add mod">
          <ac:chgData name="Yi, Changho" userId="4c519933-0dc1-4030-bc0e-320847d3048c" providerId="ADAL" clId="{9859E080-D2BB-4A33-A02A-65BCD9A1DD2E}" dt="2024-09-30T15:25:15.030" v="1344" actId="14100"/>
          <ac:spMkLst>
            <pc:docMk/>
            <pc:sldMk cId="73817109" sldId="422"/>
            <ac:spMk id="16" creationId="{51343B3D-85B6-C5EC-2ABB-50BE94993E89}"/>
          </ac:spMkLst>
        </pc:spChg>
        <pc:picChg chg="del">
          <ac:chgData name="Yi, Changho" userId="4c519933-0dc1-4030-bc0e-320847d3048c" providerId="ADAL" clId="{9859E080-D2BB-4A33-A02A-65BCD9A1DD2E}" dt="2024-09-30T14:18:12.348" v="366" actId="478"/>
          <ac:picMkLst>
            <pc:docMk/>
            <pc:sldMk cId="73817109" sldId="422"/>
            <ac:picMk id="7" creationId="{95C8C5C6-6DBB-1D94-09E1-34D8D7269166}"/>
          </ac:picMkLst>
        </pc:picChg>
        <pc:picChg chg="add mod ord modCrop">
          <ac:chgData name="Yi, Changho" userId="4c519933-0dc1-4030-bc0e-320847d3048c" providerId="ADAL" clId="{9859E080-D2BB-4A33-A02A-65BCD9A1DD2E}" dt="2024-09-30T14:36:44.213" v="690" actId="14100"/>
          <ac:picMkLst>
            <pc:docMk/>
            <pc:sldMk cId="73817109" sldId="422"/>
            <ac:picMk id="9" creationId="{AE06C822-5D02-4B75-BF97-03BEDF93760A}"/>
          </ac:picMkLst>
        </pc:picChg>
      </pc:sldChg>
      <pc:sldChg chg="addSp delSp modSp add del mod ord">
        <pc:chgData name="Yi, Changho" userId="4c519933-0dc1-4030-bc0e-320847d3048c" providerId="ADAL" clId="{9859E080-D2BB-4A33-A02A-65BCD9A1DD2E}" dt="2024-09-30T15:54:35.543" v="1727" actId="47"/>
        <pc:sldMkLst>
          <pc:docMk/>
          <pc:sldMk cId="1206193165" sldId="423"/>
        </pc:sldMkLst>
        <pc:spChg chg="del mod">
          <ac:chgData name="Yi, Changho" userId="4c519933-0dc1-4030-bc0e-320847d3048c" providerId="ADAL" clId="{9859E080-D2BB-4A33-A02A-65BCD9A1DD2E}" dt="2024-09-30T14:35:41.177" v="679" actId="478"/>
          <ac:spMkLst>
            <pc:docMk/>
            <pc:sldMk cId="1206193165" sldId="423"/>
            <ac:spMk id="5" creationId="{15B343C4-8768-485C-BB7D-B77CE576C5FB}"/>
          </ac:spMkLst>
        </pc:spChg>
        <pc:spChg chg="add del mod">
          <ac:chgData name="Yi, Changho" userId="4c519933-0dc1-4030-bc0e-320847d3048c" providerId="ADAL" clId="{9859E080-D2BB-4A33-A02A-65BCD9A1DD2E}" dt="2024-09-30T14:35:44.177" v="681" actId="478"/>
          <ac:spMkLst>
            <pc:docMk/>
            <pc:sldMk cId="1206193165" sldId="423"/>
            <ac:spMk id="7" creationId="{6F108D7C-A1FD-9FD8-6C19-1B7ECA1EE005}"/>
          </ac:spMkLst>
        </pc:spChg>
        <pc:spChg chg="add mod">
          <ac:chgData name="Yi, Changho" userId="4c519933-0dc1-4030-bc0e-320847d3048c" providerId="ADAL" clId="{9859E080-D2BB-4A33-A02A-65BCD9A1DD2E}" dt="2024-09-30T14:35:47.032" v="683" actId="20577"/>
          <ac:spMkLst>
            <pc:docMk/>
            <pc:sldMk cId="1206193165" sldId="423"/>
            <ac:spMk id="8" creationId="{1BE8C662-4D1E-AF36-D6A9-9D1A87FC594A}"/>
          </ac:spMkLst>
        </pc:spChg>
        <pc:spChg chg="add del mod">
          <ac:chgData name="Yi, Changho" userId="4c519933-0dc1-4030-bc0e-320847d3048c" providerId="ADAL" clId="{9859E080-D2BB-4A33-A02A-65BCD9A1DD2E}" dt="2024-09-30T15:15:57.669" v="1087" actId="478"/>
          <ac:spMkLst>
            <pc:docMk/>
            <pc:sldMk cId="1206193165" sldId="423"/>
            <ac:spMk id="10" creationId="{4DBE50E3-EA78-ACAA-C1FD-33E636CBA919}"/>
          </ac:spMkLst>
        </pc:spChg>
        <pc:spChg chg="add del mod">
          <ac:chgData name="Yi, Changho" userId="4c519933-0dc1-4030-bc0e-320847d3048c" providerId="ADAL" clId="{9859E080-D2BB-4A33-A02A-65BCD9A1DD2E}" dt="2024-09-30T15:15:58.044" v="1088" actId="478"/>
          <ac:spMkLst>
            <pc:docMk/>
            <pc:sldMk cId="1206193165" sldId="423"/>
            <ac:spMk id="11" creationId="{12DC69FD-8F3B-3DA0-27B0-3091E162E065}"/>
          </ac:spMkLst>
        </pc:spChg>
        <pc:picChg chg="add mod modCrop">
          <ac:chgData name="Yi, Changho" userId="4c519933-0dc1-4030-bc0e-320847d3048c" providerId="ADAL" clId="{9859E080-D2BB-4A33-A02A-65BCD9A1DD2E}" dt="2024-09-30T14:52:46.040" v="771" actId="732"/>
          <ac:picMkLst>
            <pc:docMk/>
            <pc:sldMk cId="1206193165" sldId="423"/>
            <ac:picMk id="4" creationId="{061F8AF9-917F-8445-9AB6-EA1A4A15D62E}"/>
          </ac:picMkLst>
        </pc:picChg>
        <pc:picChg chg="del">
          <ac:chgData name="Yi, Changho" userId="4c519933-0dc1-4030-bc0e-320847d3048c" providerId="ADAL" clId="{9859E080-D2BB-4A33-A02A-65BCD9A1DD2E}" dt="2024-09-30T14:21:59.222" v="448" actId="478"/>
          <ac:picMkLst>
            <pc:docMk/>
            <pc:sldMk cId="1206193165" sldId="423"/>
            <ac:picMk id="9" creationId="{AE06C822-5D02-4B75-BF97-03BEDF93760A}"/>
          </ac:picMkLst>
        </pc:picChg>
      </pc:sldChg>
      <pc:sldChg chg="addSp delSp modSp add mod">
        <pc:chgData name="Yi, Changho" userId="4c519933-0dc1-4030-bc0e-320847d3048c" providerId="ADAL" clId="{9859E080-D2BB-4A33-A02A-65BCD9A1DD2E}" dt="2024-10-01T16:07:56.708" v="8101" actId="403"/>
        <pc:sldMkLst>
          <pc:docMk/>
          <pc:sldMk cId="1488165062" sldId="424"/>
        </pc:sldMkLst>
        <pc:spChg chg="add mod">
          <ac:chgData name="Yi, Changho" userId="4c519933-0dc1-4030-bc0e-320847d3048c" providerId="ADAL" clId="{9859E080-D2BB-4A33-A02A-65BCD9A1DD2E}" dt="2024-10-01T16:07:56.708" v="8101" actId="403"/>
          <ac:spMkLst>
            <pc:docMk/>
            <pc:sldMk cId="1488165062" sldId="424"/>
            <ac:spMk id="2" creationId="{B0FA44DF-CD57-BB04-59E1-580F853A32CC}"/>
          </ac:spMkLst>
        </pc:spChg>
        <pc:spChg chg="del mod">
          <ac:chgData name="Yi, Changho" userId="4c519933-0dc1-4030-bc0e-320847d3048c" providerId="ADAL" clId="{9859E080-D2BB-4A33-A02A-65BCD9A1DD2E}" dt="2024-09-30T14:45:19.332" v="730" actId="478"/>
          <ac:spMkLst>
            <pc:docMk/>
            <pc:sldMk cId="1488165062" sldId="424"/>
            <ac:spMk id="2" creationId="{D4B56066-64B0-BFDA-320A-05B011374585}"/>
          </ac:spMkLst>
        </pc:spChg>
        <pc:spChg chg="del mod">
          <ac:chgData name="Yi, Changho" userId="4c519933-0dc1-4030-bc0e-320847d3048c" providerId="ADAL" clId="{9859E080-D2BB-4A33-A02A-65BCD9A1DD2E}" dt="2024-09-30T14:37:11.568" v="693" actId="478"/>
          <ac:spMkLst>
            <pc:docMk/>
            <pc:sldMk cId="1488165062" sldId="424"/>
            <ac:spMk id="5" creationId="{15B343C4-8768-485C-BB7D-B77CE576C5FB}"/>
          </ac:spMkLst>
        </pc:spChg>
        <pc:spChg chg="add del mod">
          <ac:chgData name="Yi, Changho" userId="4c519933-0dc1-4030-bc0e-320847d3048c" providerId="ADAL" clId="{9859E080-D2BB-4A33-A02A-65BCD9A1DD2E}" dt="2024-09-30T14:37:13.708" v="694" actId="478"/>
          <ac:spMkLst>
            <pc:docMk/>
            <pc:sldMk cId="1488165062" sldId="424"/>
            <ac:spMk id="8" creationId="{C89B12EF-0BEE-1535-B90F-966B849641F5}"/>
          </ac:spMkLst>
        </pc:spChg>
        <pc:spChg chg="add mod">
          <ac:chgData name="Yi, Changho" userId="4c519933-0dc1-4030-bc0e-320847d3048c" providerId="ADAL" clId="{9859E080-D2BB-4A33-A02A-65BCD9A1DD2E}" dt="2024-09-30T21:55:14.162" v="2247" actId="1036"/>
          <ac:spMkLst>
            <pc:docMk/>
            <pc:sldMk cId="1488165062" sldId="424"/>
            <ac:spMk id="9" creationId="{9D697937-EA98-A531-556F-75A6C48BB4A1}"/>
          </ac:spMkLst>
        </pc:spChg>
        <pc:spChg chg="add del mod">
          <ac:chgData name="Yi, Changho" userId="4c519933-0dc1-4030-bc0e-320847d3048c" providerId="ADAL" clId="{9859E080-D2BB-4A33-A02A-65BCD9A1DD2E}" dt="2024-09-30T16:45:54.176" v="2049" actId="478"/>
          <ac:spMkLst>
            <pc:docMk/>
            <pc:sldMk cId="1488165062" sldId="424"/>
            <ac:spMk id="10" creationId="{10909FE9-75A6-A603-1A4C-64D9E68E4135}"/>
          </ac:spMkLst>
        </pc:spChg>
        <pc:spChg chg="add del mod">
          <ac:chgData name="Yi, Changho" userId="4c519933-0dc1-4030-bc0e-320847d3048c" providerId="ADAL" clId="{9859E080-D2BB-4A33-A02A-65BCD9A1DD2E}" dt="2024-09-30T16:45:54.613" v="2050" actId="478"/>
          <ac:spMkLst>
            <pc:docMk/>
            <pc:sldMk cId="1488165062" sldId="424"/>
            <ac:spMk id="11" creationId="{746278EE-6B2C-A24F-F39F-FF38E8ECE61C}"/>
          </ac:spMkLst>
        </pc:spChg>
        <pc:spChg chg="add del mod">
          <ac:chgData name="Yi, Changho" userId="4c519933-0dc1-4030-bc0e-320847d3048c" providerId="ADAL" clId="{9859E080-D2BB-4A33-A02A-65BCD9A1DD2E}" dt="2024-10-01T16:07:46.775" v="8097" actId="478"/>
          <ac:spMkLst>
            <pc:docMk/>
            <pc:sldMk cId="1488165062" sldId="424"/>
            <ac:spMk id="17" creationId="{4A5DD2F7-057C-F923-F51E-7CD722A7509E}"/>
          </ac:spMkLst>
        </pc:spChg>
        <pc:spChg chg="add del mod">
          <ac:chgData name="Yi, Changho" userId="4c519933-0dc1-4030-bc0e-320847d3048c" providerId="ADAL" clId="{9859E080-D2BB-4A33-A02A-65BCD9A1DD2E}" dt="2024-09-30T22:43:27.453" v="2808" actId="478"/>
          <ac:spMkLst>
            <pc:docMk/>
            <pc:sldMk cId="1488165062" sldId="424"/>
            <ac:spMk id="18" creationId="{569037E7-197E-9B97-0191-DC7DDB102918}"/>
          </ac:spMkLst>
        </pc:spChg>
        <pc:spChg chg="add del mod">
          <ac:chgData name="Yi, Changho" userId="4c519933-0dc1-4030-bc0e-320847d3048c" providerId="ADAL" clId="{9859E080-D2BB-4A33-A02A-65BCD9A1DD2E}" dt="2024-09-30T22:43:29.966" v="2809" actId="478"/>
          <ac:spMkLst>
            <pc:docMk/>
            <pc:sldMk cId="1488165062" sldId="424"/>
            <ac:spMk id="19" creationId="{DCE8DCF9-07B3-99A6-AFF4-635A90224490}"/>
          </ac:spMkLst>
        </pc:spChg>
        <pc:spChg chg="add mod">
          <ac:chgData name="Yi, Changho" userId="4c519933-0dc1-4030-bc0e-320847d3048c" providerId="ADAL" clId="{9859E080-D2BB-4A33-A02A-65BCD9A1DD2E}" dt="2024-09-30T22:50:44.057" v="3003" actId="1076"/>
          <ac:spMkLst>
            <pc:docMk/>
            <pc:sldMk cId="1488165062" sldId="424"/>
            <ac:spMk id="20" creationId="{91327C36-F99B-6B36-D016-CEC70A4257D5}"/>
          </ac:spMkLst>
        </pc:spChg>
        <pc:spChg chg="add mod">
          <ac:chgData name="Yi, Changho" userId="4c519933-0dc1-4030-bc0e-320847d3048c" providerId="ADAL" clId="{9859E080-D2BB-4A33-A02A-65BCD9A1DD2E}" dt="2024-09-30T22:50:48.647" v="3004" actId="1076"/>
          <ac:spMkLst>
            <pc:docMk/>
            <pc:sldMk cId="1488165062" sldId="424"/>
            <ac:spMk id="21" creationId="{F96662E4-4CCC-3759-7238-FD6E4012278C}"/>
          </ac:spMkLst>
        </pc:spChg>
        <pc:picChg chg="del">
          <ac:chgData name="Yi, Changho" userId="4c519933-0dc1-4030-bc0e-320847d3048c" providerId="ADAL" clId="{9859E080-D2BB-4A33-A02A-65BCD9A1DD2E}" dt="2024-09-30T14:24:11.553" v="466" actId="478"/>
          <ac:picMkLst>
            <pc:docMk/>
            <pc:sldMk cId="1488165062" sldId="424"/>
            <ac:picMk id="4" creationId="{061F8AF9-917F-8445-9AB6-EA1A4A15D62E}"/>
          </ac:picMkLst>
        </pc:picChg>
        <pc:picChg chg="add del mod">
          <ac:chgData name="Yi, Changho" userId="4c519933-0dc1-4030-bc0e-320847d3048c" providerId="ADAL" clId="{9859E080-D2BB-4A33-A02A-65BCD9A1DD2E}" dt="2024-09-30T14:47:45.507" v="746" actId="478"/>
          <ac:picMkLst>
            <pc:docMk/>
            <pc:sldMk cId="1488165062" sldId="424"/>
            <ac:picMk id="6" creationId="{ED6D2746-72A3-862F-0E5F-2B0FFAF66362}"/>
          </ac:picMkLst>
        </pc:picChg>
        <pc:picChg chg="add del mod">
          <ac:chgData name="Yi, Changho" userId="4c519933-0dc1-4030-bc0e-320847d3048c" providerId="ADAL" clId="{9859E080-D2BB-4A33-A02A-65BCD9A1DD2E}" dt="2024-09-30T14:46:47.561" v="736" actId="478"/>
          <ac:picMkLst>
            <pc:docMk/>
            <pc:sldMk cId="1488165062" sldId="424"/>
            <ac:picMk id="13" creationId="{D79E2C30-509E-81FC-9942-CA5841EF23BB}"/>
          </ac:picMkLst>
        </pc:picChg>
        <pc:picChg chg="add del mod ord modCrop">
          <ac:chgData name="Yi, Changho" userId="4c519933-0dc1-4030-bc0e-320847d3048c" providerId="ADAL" clId="{9859E080-D2BB-4A33-A02A-65BCD9A1DD2E}" dt="2024-09-30T22:50:33.129" v="3000" actId="478"/>
          <ac:picMkLst>
            <pc:docMk/>
            <pc:sldMk cId="1488165062" sldId="424"/>
            <ac:picMk id="14" creationId="{ADDC4D9D-E5BB-8A55-C766-1338B7A71691}"/>
          </ac:picMkLst>
        </pc:picChg>
        <pc:picChg chg="add del mod ord modCrop">
          <ac:chgData name="Yi, Changho" userId="4c519933-0dc1-4030-bc0e-320847d3048c" providerId="ADAL" clId="{9859E080-D2BB-4A33-A02A-65BCD9A1DD2E}" dt="2024-09-30T22:50:26.138" v="2998" actId="478"/>
          <ac:picMkLst>
            <pc:docMk/>
            <pc:sldMk cId="1488165062" sldId="424"/>
            <ac:picMk id="16" creationId="{12863FB0-C90C-567D-2120-9A9F5D77E484}"/>
          </ac:picMkLst>
        </pc:picChg>
        <pc:picChg chg="add del mod ord">
          <ac:chgData name="Yi, Changho" userId="4c519933-0dc1-4030-bc0e-320847d3048c" providerId="ADAL" clId="{9859E080-D2BB-4A33-A02A-65BCD9A1DD2E}" dt="2024-09-30T22:46:53.940" v="2875" actId="478"/>
          <ac:picMkLst>
            <pc:docMk/>
            <pc:sldMk cId="1488165062" sldId="424"/>
            <ac:picMk id="22" creationId="{9A90C39B-8181-04EF-A0C0-0F5809958AEE}"/>
          </ac:picMkLst>
        </pc:picChg>
        <pc:picChg chg="add mod ord">
          <ac:chgData name="Yi, Changho" userId="4c519933-0dc1-4030-bc0e-320847d3048c" providerId="ADAL" clId="{9859E080-D2BB-4A33-A02A-65BCD9A1DD2E}" dt="2024-09-30T22:50:40.405" v="3002" actId="167"/>
          <ac:picMkLst>
            <pc:docMk/>
            <pc:sldMk cId="1488165062" sldId="424"/>
            <ac:picMk id="23" creationId="{E6D23FE3-8CC8-C9C5-D2DE-60E5F35BE1E6}"/>
          </ac:picMkLst>
        </pc:picChg>
        <pc:picChg chg="add mod">
          <ac:chgData name="Yi, Changho" userId="4c519933-0dc1-4030-bc0e-320847d3048c" providerId="ADAL" clId="{9859E080-D2BB-4A33-A02A-65BCD9A1DD2E}" dt="2024-09-30T22:50:36.643" v="3001"/>
          <ac:picMkLst>
            <pc:docMk/>
            <pc:sldMk cId="1488165062" sldId="424"/>
            <ac:picMk id="24" creationId="{44680FAC-0244-74A3-BE00-A447A377756A}"/>
          </ac:picMkLst>
        </pc:picChg>
      </pc:sldChg>
      <pc:sldChg chg="addSp delSp modSp add mod">
        <pc:chgData name="Yi, Changho" userId="4c519933-0dc1-4030-bc0e-320847d3048c" providerId="ADAL" clId="{9859E080-D2BB-4A33-A02A-65BCD9A1DD2E}" dt="2024-10-02T16:26:49.502" v="9747" actId="20577"/>
        <pc:sldMkLst>
          <pc:docMk/>
          <pc:sldMk cId="1686216965" sldId="425"/>
        </pc:sldMkLst>
        <pc:spChg chg="add del mod">
          <ac:chgData name="Yi, Changho" userId="4c519933-0dc1-4030-bc0e-320847d3048c" providerId="ADAL" clId="{9859E080-D2BB-4A33-A02A-65BCD9A1DD2E}" dt="2024-10-01T16:08:15.602" v="8103"/>
          <ac:spMkLst>
            <pc:docMk/>
            <pc:sldMk cId="1686216965" sldId="425"/>
            <ac:spMk id="2" creationId="{B0B6A10E-CECD-E084-A309-3423881E8997}"/>
          </ac:spMkLst>
        </pc:spChg>
        <pc:spChg chg="add mod">
          <ac:chgData name="Yi, Changho" userId="4c519933-0dc1-4030-bc0e-320847d3048c" providerId="ADAL" clId="{9859E080-D2BB-4A33-A02A-65BCD9A1DD2E}" dt="2024-10-02T16:26:49.502" v="9747" actId="20577"/>
          <ac:spMkLst>
            <pc:docMk/>
            <pc:sldMk cId="1686216965" sldId="425"/>
            <ac:spMk id="4" creationId="{D95B5DB3-879C-2486-8589-D98D9B54E692}"/>
          </ac:spMkLst>
        </pc:spChg>
        <pc:spChg chg="del mod">
          <ac:chgData name="Yi, Changho" userId="4c519933-0dc1-4030-bc0e-320847d3048c" providerId="ADAL" clId="{9859E080-D2BB-4A33-A02A-65BCD9A1DD2E}" dt="2024-09-30T22:09:12.051" v="2434" actId="478"/>
          <ac:spMkLst>
            <pc:docMk/>
            <pc:sldMk cId="1686216965" sldId="425"/>
            <ac:spMk id="9" creationId="{9D697937-EA98-A531-556F-75A6C48BB4A1}"/>
          </ac:spMkLst>
        </pc:spChg>
        <pc:spChg chg="del">
          <ac:chgData name="Yi, Changho" userId="4c519933-0dc1-4030-bc0e-320847d3048c" providerId="ADAL" clId="{9859E080-D2BB-4A33-A02A-65BCD9A1DD2E}" dt="2024-09-30T22:09:04.052" v="2432" actId="478"/>
          <ac:spMkLst>
            <pc:docMk/>
            <pc:sldMk cId="1686216965" sldId="425"/>
            <ac:spMk id="10" creationId="{10909FE9-75A6-A603-1A4C-64D9E68E4135}"/>
          </ac:spMkLst>
        </pc:spChg>
        <pc:spChg chg="del">
          <ac:chgData name="Yi, Changho" userId="4c519933-0dc1-4030-bc0e-320847d3048c" providerId="ADAL" clId="{9859E080-D2BB-4A33-A02A-65BCD9A1DD2E}" dt="2024-09-30T22:09:04.729" v="2433" actId="478"/>
          <ac:spMkLst>
            <pc:docMk/>
            <pc:sldMk cId="1686216965" sldId="425"/>
            <ac:spMk id="11" creationId="{746278EE-6B2C-A24F-F39F-FF38E8ECE61C}"/>
          </ac:spMkLst>
        </pc:spChg>
        <pc:spChg chg="add del mod">
          <ac:chgData name="Yi, Changho" userId="4c519933-0dc1-4030-bc0e-320847d3048c" providerId="ADAL" clId="{9859E080-D2BB-4A33-A02A-65BCD9A1DD2E}" dt="2024-09-30T22:09:18.291" v="2435" actId="478"/>
          <ac:spMkLst>
            <pc:docMk/>
            <pc:sldMk cId="1686216965" sldId="425"/>
            <ac:spMk id="16" creationId="{485DD0DC-AD8B-4563-01C3-3AFCC372B8D1}"/>
          </ac:spMkLst>
        </pc:spChg>
        <pc:spChg chg="add mod">
          <ac:chgData name="Yi, Changho" userId="4c519933-0dc1-4030-bc0e-320847d3048c" providerId="ADAL" clId="{9859E080-D2BB-4A33-A02A-65BCD9A1DD2E}" dt="2024-09-30T22:09:20.913" v="2438" actId="20577"/>
          <ac:spMkLst>
            <pc:docMk/>
            <pc:sldMk cId="1686216965" sldId="425"/>
            <ac:spMk id="17" creationId="{CDEBE4ED-A740-965C-DD85-01BBABDEC038}"/>
          </ac:spMkLst>
        </pc:spChg>
        <pc:spChg chg="add del mod">
          <ac:chgData name="Yi, Changho" userId="4c519933-0dc1-4030-bc0e-320847d3048c" providerId="ADAL" clId="{9859E080-D2BB-4A33-A02A-65BCD9A1DD2E}" dt="2024-10-01T16:08:22.387" v="8106" actId="478"/>
          <ac:spMkLst>
            <pc:docMk/>
            <pc:sldMk cId="1686216965" sldId="425"/>
            <ac:spMk id="20" creationId="{4BB3F9BA-3C5D-9B03-5EEB-4C0267CE6256}"/>
          </ac:spMkLst>
        </pc:spChg>
        <pc:spChg chg="add del mod">
          <ac:chgData name="Yi, Changho" userId="4c519933-0dc1-4030-bc0e-320847d3048c" providerId="ADAL" clId="{9859E080-D2BB-4A33-A02A-65BCD9A1DD2E}" dt="2024-09-30T22:43:03.158" v="2803" actId="478"/>
          <ac:spMkLst>
            <pc:docMk/>
            <pc:sldMk cId="1686216965" sldId="425"/>
            <ac:spMk id="21" creationId="{FB83EAF3-C202-2FFD-03D9-76638A79CA9A}"/>
          </ac:spMkLst>
        </pc:spChg>
        <pc:spChg chg="add del mod">
          <ac:chgData name="Yi, Changho" userId="4c519933-0dc1-4030-bc0e-320847d3048c" providerId="ADAL" clId="{9859E080-D2BB-4A33-A02A-65BCD9A1DD2E}" dt="2024-09-30T22:43:04.924" v="2804" actId="478"/>
          <ac:spMkLst>
            <pc:docMk/>
            <pc:sldMk cId="1686216965" sldId="425"/>
            <ac:spMk id="22" creationId="{F35C84B4-2669-B2DC-211C-2311AEA1BD44}"/>
          </ac:spMkLst>
        </pc:spChg>
        <pc:spChg chg="add mod">
          <ac:chgData name="Yi, Changho" userId="4c519933-0dc1-4030-bc0e-320847d3048c" providerId="ADAL" clId="{9859E080-D2BB-4A33-A02A-65BCD9A1DD2E}" dt="2024-09-30T22:52:02.431" v="3013" actId="1076"/>
          <ac:spMkLst>
            <pc:docMk/>
            <pc:sldMk cId="1686216965" sldId="425"/>
            <ac:spMk id="23" creationId="{13DA5444-B9FD-DE38-75AD-FA38597CA88F}"/>
          </ac:spMkLst>
        </pc:spChg>
        <pc:spChg chg="add mod">
          <ac:chgData name="Yi, Changho" userId="4c519933-0dc1-4030-bc0e-320847d3048c" providerId="ADAL" clId="{9859E080-D2BB-4A33-A02A-65BCD9A1DD2E}" dt="2024-09-30T22:52:09.249" v="3014" actId="1076"/>
          <ac:spMkLst>
            <pc:docMk/>
            <pc:sldMk cId="1686216965" sldId="425"/>
            <ac:spMk id="24" creationId="{F05FC39C-51FE-8256-9348-F1D162C84D8D}"/>
          </ac:spMkLst>
        </pc:spChg>
        <pc:picChg chg="add del mod ord">
          <ac:chgData name="Yi, Changho" userId="4c519933-0dc1-4030-bc0e-320847d3048c" providerId="ADAL" clId="{9859E080-D2BB-4A33-A02A-65BCD9A1DD2E}" dt="2024-09-30T14:47:22.565" v="739" actId="478"/>
          <ac:picMkLst>
            <pc:docMk/>
            <pc:sldMk cId="1686216965" sldId="425"/>
            <ac:picMk id="4" creationId="{002EF461-DEC4-0569-B66B-76D35534D08F}"/>
          </ac:picMkLst>
        </pc:picChg>
        <pc:picChg chg="del">
          <ac:chgData name="Yi, Changho" userId="4c519933-0dc1-4030-bc0e-320847d3048c" providerId="ADAL" clId="{9859E080-D2BB-4A33-A02A-65BCD9A1DD2E}" dt="2024-09-30T14:40:53.373" v="715" actId="478"/>
          <ac:picMkLst>
            <pc:docMk/>
            <pc:sldMk cId="1686216965" sldId="425"/>
            <ac:picMk id="6" creationId="{ED6D2746-72A3-862F-0E5F-2B0FFAF66362}"/>
          </ac:picMkLst>
        </pc:picChg>
        <pc:picChg chg="add del mod">
          <ac:chgData name="Yi, Changho" userId="4c519933-0dc1-4030-bc0e-320847d3048c" providerId="ADAL" clId="{9859E080-D2BB-4A33-A02A-65BCD9A1DD2E}" dt="2024-09-30T22:11:08.697" v="2454" actId="478"/>
          <ac:picMkLst>
            <pc:docMk/>
            <pc:sldMk cId="1686216965" sldId="425"/>
            <ac:picMk id="7" creationId="{90526F03-4268-365F-34D8-2A153724DE20}"/>
          </ac:picMkLst>
        </pc:picChg>
        <pc:picChg chg="add del mod ord">
          <ac:chgData name="Yi, Changho" userId="4c519933-0dc1-4030-bc0e-320847d3048c" providerId="ADAL" clId="{9859E080-D2BB-4A33-A02A-65BCD9A1DD2E}" dt="2024-09-30T14:48:34.020" v="753" actId="478"/>
          <ac:picMkLst>
            <pc:docMk/>
            <pc:sldMk cId="1686216965" sldId="425"/>
            <ac:picMk id="12" creationId="{4321927A-75BF-EB3C-F719-741E50823284}"/>
          </ac:picMkLst>
        </pc:picChg>
        <pc:picChg chg="add mod ord modCrop">
          <ac:chgData name="Yi, Changho" userId="4c519933-0dc1-4030-bc0e-320847d3048c" providerId="ADAL" clId="{9859E080-D2BB-4A33-A02A-65BCD9A1DD2E}" dt="2024-09-30T22:51:49.225" v="3011" actId="167"/>
          <ac:picMkLst>
            <pc:docMk/>
            <pc:sldMk cId="1686216965" sldId="425"/>
            <ac:picMk id="14" creationId="{E83CEF94-AF11-9988-7524-EDAA94F05E18}"/>
          </ac:picMkLst>
        </pc:picChg>
        <pc:picChg chg="add del mod">
          <ac:chgData name="Yi, Changho" userId="4c519933-0dc1-4030-bc0e-320847d3048c" providerId="ADAL" clId="{9859E080-D2BB-4A33-A02A-65BCD9A1DD2E}" dt="2024-09-30T22:11:04.077" v="2453" actId="478"/>
          <ac:picMkLst>
            <pc:docMk/>
            <pc:sldMk cId="1686216965" sldId="425"/>
            <ac:picMk id="18" creationId="{0D423B45-7B44-8383-1B8A-7E78FA533E13}"/>
          </ac:picMkLst>
        </pc:picChg>
        <pc:picChg chg="add del mod">
          <ac:chgData name="Yi, Changho" userId="4c519933-0dc1-4030-bc0e-320847d3048c" providerId="ADAL" clId="{9859E080-D2BB-4A33-A02A-65BCD9A1DD2E}" dt="2024-09-30T22:52:12.023" v="3015" actId="478"/>
          <ac:picMkLst>
            <pc:docMk/>
            <pc:sldMk cId="1686216965" sldId="425"/>
            <ac:picMk id="19" creationId="{290DECA5-A0AD-F588-EE36-A6B6BE72EE2C}"/>
          </ac:picMkLst>
        </pc:picChg>
        <pc:picChg chg="add del mod ord">
          <ac:chgData name="Yi, Changho" userId="4c519933-0dc1-4030-bc0e-320847d3048c" providerId="ADAL" clId="{9859E080-D2BB-4A33-A02A-65BCD9A1DD2E}" dt="2024-09-30T22:46:04.065" v="2859" actId="478"/>
          <ac:picMkLst>
            <pc:docMk/>
            <pc:sldMk cId="1686216965" sldId="425"/>
            <ac:picMk id="25" creationId="{5D8267E8-B534-53CC-20F9-95B2885F3B15}"/>
          </ac:picMkLst>
        </pc:picChg>
        <pc:picChg chg="add del mod ord">
          <ac:chgData name="Yi, Changho" userId="4c519933-0dc1-4030-bc0e-320847d3048c" providerId="ADAL" clId="{9859E080-D2BB-4A33-A02A-65BCD9A1DD2E}" dt="2024-09-30T22:51:50.550" v="3012" actId="478"/>
          <ac:picMkLst>
            <pc:docMk/>
            <pc:sldMk cId="1686216965" sldId="425"/>
            <ac:picMk id="26" creationId="{C3F247A5-FF0B-A750-31C9-570B21CF26EE}"/>
          </ac:picMkLst>
        </pc:picChg>
        <pc:picChg chg="add mod">
          <ac:chgData name="Yi, Changho" userId="4c519933-0dc1-4030-bc0e-320847d3048c" providerId="ADAL" clId="{9859E080-D2BB-4A33-A02A-65BCD9A1DD2E}" dt="2024-09-30T22:52:15.448" v="3016"/>
          <ac:picMkLst>
            <pc:docMk/>
            <pc:sldMk cId="1686216965" sldId="425"/>
            <ac:picMk id="27" creationId="{CF29FDE0-B572-86B0-EB30-D12E388DB90A}"/>
          </ac:picMkLst>
        </pc:picChg>
      </pc:sldChg>
      <pc:sldChg chg="addSp delSp modSp add mod">
        <pc:chgData name="Yi, Changho" userId="4c519933-0dc1-4030-bc0e-320847d3048c" providerId="ADAL" clId="{9859E080-D2BB-4A33-A02A-65BCD9A1DD2E}" dt="2024-10-01T16:09:28.061" v="8169" actId="20577"/>
        <pc:sldMkLst>
          <pc:docMk/>
          <pc:sldMk cId="2357409322" sldId="426"/>
        </pc:sldMkLst>
        <pc:spChg chg="add mod">
          <ac:chgData name="Yi, Changho" userId="4c519933-0dc1-4030-bc0e-320847d3048c" providerId="ADAL" clId="{9859E080-D2BB-4A33-A02A-65BCD9A1DD2E}" dt="2024-10-01T16:09:28.061" v="8169" actId="20577"/>
          <ac:spMkLst>
            <pc:docMk/>
            <pc:sldMk cId="2357409322" sldId="426"/>
            <ac:spMk id="2" creationId="{7A09C5CB-B5AA-D4BB-42FF-244E8F92A9F5}"/>
          </ac:spMkLst>
        </pc:spChg>
        <pc:spChg chg="del mod">
          <ac:chgData name="Yi, Changho" userId="4c519933-0dc1-4030-bc0e-320847d3048c" providerId="ADAL" clId="{9859E080-D2BB-4A33-A02A-65BCD9A1DD2E}" dt="2024-09-30T22:15:49.384" v="2605" actId="478"/>
          <ac:spMkLst>
            <pc:docMk/>
            <pc:sldMk cId="2357409322" sldId="426"/>
            <ac:spMk id="9" creationId="{9D697937-EA98-A531-556F-75A6C48BB4A1}"/>
          </ac:spMkLst>
        </pc:spChg>
        <pc:spChg chg="del">
          <ac:chgData name="Yi, Changho" userId="4c519933-0dc1-4030-bc0e-320847d3048c" providerId="ADAL" clId="{9859E080-D2BB-4A33-A02A-65BCD9A1DD2E}" dt="2024-09-30T22:14:00.297" v="2535" actId="478"/>
          <ac:spMkLst>
            <pc:docMk/>
            <pc:sldMk cId="2357409322" sldId="426"/>
            <ac:spMk id="10" creationId="{10909FE9-75A6-A603-1A4C-64D9E68E4135}"/>
          </ac:spMkLst>
        </pc:spChg>
        <pc:spChg chg="del">
          <ac:chgData name="Yi, Changho" userId="4c519933-0dc1-4030-bc0e-320847d3048c" providerId="ADAL" clId="{9859E080-D2BB-4A33-A02A-65BCD9A1DD2E}" dt="2024-09-30T22:14:00.954" v="2536" actId="478"/>
          <ac:spMkLst>
            <pc:docMk/>
            <pc:sldMk cId="2357409322" sldId="426"/>
            <ac:spMk id="11" creationId="{746278EE-6B2C-A24F-F39F-FF38E8ECE61C}"/>
          </ac:spMkLst>
        </pc:spChg>
        <pc:spChg chg="add del mod">
          <ac:chgData name="Yi, Changho" userId="4c519933-0dc1-4030-bc0e-320847d3048c" providerId="ADAL" clId="{9859E080-D2BB-4A33-A02A-65BCD9A1DD2E}" dt="2024-09-30T22:15:51.346" v="2607" actId="478"/>
          <ac:spMkLst>
            <pc:docMk/>
            <pc:sldMk cId="2357409322" sldId="426"/>
            <ac:spMk id="18" creationId="{0274AE79-3CB3-11AB-164D-55A2E83129CE}"/>
          </ac:spMkLst>
        </pc:spChg>
        <pc:spChg chg="add mod">
          <ac:chgData name="Yi, Changho" userId="4c519933-0dc1-4030-bc0e-320847d3048c" providerId="ADAL" clId="{9859E080-D2BB-4A33-A02A-65BCD9A1DD2E}" dt="2024-09-30T22:47:24.791" v="2881" actId="27636"/>
          <ac:spMkLst>
            <pc:docMk/>
            <pc:sldMk cId="2357409322" sldId="426"/>
            <ac:spMk id="19" creationId="{6CAD625D-E9BA-6621-6A7F-B5123BD625F5}"/>
          </ac:spMkLst>
        </pc:spChg>
        <pc:spChg chg="add del mod">
          <ac:chgData name="Yi, Changho" userId="4c519933-0dc1-4030-bc0e-320847d3048c" providerId="ADAL" clId="{9859E080-D2BB-4A33-A02A-65BCD9A1DD2E}" dt="2024-10-01T16:09:16.435" v="8136" actId="478"/>
          <ac:spMkLst>
            <pc:docMk/>
            <pc:sldMk cId="2357409322" sldId="426"/>
            <ac:spMk id="20" creationId="{7697DB74-3BE1-E69F-2669-0055C34FBB31}"/>
          </ac:spMkLst>
        </pc:spChg>
        <pc:spChg chg="add mod">
          <ac:chgData name="Yi, Changho" userId="4c519933-0dc1-4030-bc0e-320847d3048c" providerId="ADAL" clId="{9859E080-D2BB-4A33-A02A-65BCD9A1DD2E}" dt="2024-09-30T22:52:45.151" v="3022" actId="1076"/>
          <ac:spMkLst>
            <pc:docMk/>
            <pc:sldMk cId="2357409322" sldId="426"/>
            <ac:spMk id="21" creationId="{ACF0374A-7E9A-A173-0FBF-DC13B894BD34}"/>
          </ac:spMkLst>
        </pc:spChg>
        <pc:spChg chg="add mod">
          <ac:chgData name="Yi, Changho" userId="4c519933-0dc1-4030-bc0e-320847d3048c" providerId="ADAL" clId="{9859E080-D2BB-4A33-A02A-65BCD9A1DD2E}" dt="2024-09-30T22:52:48.975" v="3023" actId="1076"/>
          <ac:spMkLst>
            <pc:docMk/>
            <pc:sldMk cId="2357409322" sldId="426"/>
            <ac:spMk id="22" creationId="{49976E3C-66BF-BD53-AC1B-CEBC088F2EE5}"/>
          </ac:spMkLst>
        </pc:spChg>
        <pc:picChg chg="add del mod ord">
          <ac:chgData name="Yi, Changho" userId="4c519933-0dc1-4030-bc0e-320847d3048c" providerId="ADAL" clId="{9859E080-D2BB-4A33-A02A-65BCD9A1DD2E}" dt="2024-09-30T14:49:33.321" v="760" actId="478"/>
          <ac:picMkLst>
            <pc:docMk/>
            <pc:sldMk cId="2357409322" sldId="426"/>
            <ac:picMk id="4" creationId="{5131A0EC-F078-E4ED-25EE-6942ECA9E38C}"/>
          </ac:picMkLst>
        </pc:picChg>
        <pc:picChg chg="add del mod">
          <ac:chgData name="Yi, Changho" userId="4c519933-0dc1-4030-bc0e-320847d3048c" providerId="ADAL" clId="{9859E080-D2BB-4A33-A02A-65BCD9A1DD2E}" dt="2024-09-30T22:15:37.098" v="2603" actId="478"/>
          <ac:picMkLst>
            <pc:docMk/>
            <pc:sldMk cId="2357409322" sldId="426"/>
            <ac:picMk id="5" creationId="{6064217F-4D39-4C7F-05BC-9257FE52D2D1}"/>
          </ac:picMkLst>
        </pc:picChg>
        <pc:picChg chg="del">
          <ac:chgData name="Yi, Changho" userId="4c519933-0dc1-4030-bc0e-320847d3048c" providerId="ADAL" clId="{9859E080-D2BB-4A33-A02A-65BCD9A1DD2E}" dt="2024-09-30T14:41:44.446" v="718" actId="478"/>
          <ac:picMkLst>
            <pc:docMk/>
            <pc:sldMk cId="2357409322" sldId="426"/>
            <ac:picMk id="6" creationId="{ED6D2746-72A3-862F-0E5F-2B0FFAF66362}"/>
          </ac:picMkLst>
        </pc:picChg>
        <pc:picChg chg="add del mod">
          <ac:chgData name="Yi, Changho" userId="4c519933-0dc1-4030-bc0e-320847d3048c" providerId="ADAL" clId="{9859E080-D2BB-4A33-A02A-65BCD9A1DD2E}" dt="2024-09-30T14:49:40.467" v="764" actId="478"/>
          <ac:picMkLst>
            <pc:docMk/>
            <pc:sldMk cId="2357409322" sldId="426"/>
            <ac:picMk id="8" creationId="{0AFA4CBE-B1D1-30B1-B2AE-35F79C0F4185}"/>
          </ac:picMkLst>
        </pc:picChg>
        <pc:picChg chg="add mod ord modCrop">
          <ac:chgData name="Yi, Changho" userId="4c519933-0dc1-4030-bc0e-320847d3048c" providerId="ADAL" clId="{9859E080-D2BB-4A33-A02A-65BCD9A1DD2E}" dt="2024-09-30T22:52:40.299" v="3020" actId="167"/>
          <ac:picMkLst>
            <pc:docMk/>
            <pc:sldMk cId="2357409322" sldId="426"/>
            <ac:picMk id="13" creationId="{54349B36-6A48-170D-9746-C4D5EA7CCE2C}"/>
          </ac:picMkLst>
        </pc:picChg>
        <pc:picChg chg="add del mod">
          <ac:chgData name="Yi, Changho" userId="4c519933-0dc1-4030-bc0e-320847d3048c" providerId="ADAL" clId="{9859E080-D2BB-4A33-A02A-65BCD9A1DD2E}" dt="2024-09-30T22:15:24.112" v="2598" actId="478"/>
          <ac:picMkLst>
            <pc:docMk/>
            <pc:sldMk cId="2357409322" sldId="426"/>
            <ac:picMk id="14" creationId="{82898F33-47CE-C944-90AE-DF5A0798B1A4}"/>
          </ac:picMkLst>
        </pc:picChg>
        <pc:picChg chg="add del mod">
          <ac:chgData name="Yi, Changho" userId="4c519933-0dc1-4030-bc0e-320847d3048c" providerId="ADAL" clId="{9859E080-D2BB-4A33-A02A-65BCD9A1DD2E}" dt="2024-09-30T22:15:35.449" v="2602" actId="478"/>
          <ac:picMkLst>
            <pc:docMk/>
            <pc:sldMk cId="2357409322" sldId="426"/>
            <ac:picMk id="15" creationId="{97AC6C76-00C7-3617-55CF-180C0BAC391C}"/>
          </ac:picMkLst>
        </pc:picChg>
        <pc:picChg chg="add del mod">
          <ac:chgData name="Yi, Changho" userId="4c519933-0dc1-4030-bc0e-320847d3048c" providerId="ADAL" clId="{9859E080-D2BB-4A33-A02A-65BCD9A1DD2E}" dt="2024-09-30T22:52:50.543" v="3024" actId="478"/>
          <ac:picMkLst>
            <pc:docMk/>
            <pc:sldMk cId="2357409322" sldId="426"/>
            <ac:picMk id="16" creationId="{DBBCFE30-228D-93F3-29FC-903C26109A3E}"/>
          </ac:picMkLst>
        </pc:picChg>
        <pc:picChg chg="add del mod ord">
          <ac:chgData name="Yi, Changho" userId="4c519933-0dc1-4030-bc0e-320847d3048c" providerId="ADAL" clId="{9859E080-D2BB-4A33-A02A-65BCD9A1DD2E}" dt="2024-09-30T22:52:41.345" v="3021" actId="478"/>
          <ac:picMkLst>
            <pc:docMk/>
            <pc:sldMk cId="2357409322" sldId="426"/>
            <ac:picMk id="23" creationId="{B4793A77-D2D9-DF0C-6F90-DCE230C42542}"/>
          </ac:picMkLst>
        </pc:picChg>
        <pc:picChg chg="add mod">
          <ac:chgData name="Yi, Changho" userId="4c519933-0dc1-4030-bc0e-320847d3048c" providerId="ADAL" clId="{9859E080-D2BB-4A33-A02A-65BCD9A1DD2E}" dt="2024-09-30T22:52:52.619" v="3025"/>
          <ac:picMkLst>
            <pc:docMk/>
            <pc:sldMk cId="2357409322" sldId="426"/>
            <ac:picMk id="24" creationId="{7552508A-0EE4-FC73-FBEB-0699D4EF43A6}"/>
          </ac:picMkLst>
        </pc:picChg>
      </pc:sldChg>
      <pc:sldChg chg="addSp delSp modSp add mod">
        <pc:chgData name="Yi, Changho" userId="4c519933-0dc1-4030-bc0e-320847d3048c" providerId="ADAL" clId="{9859E080-D2BB-4A33-A02A-65BCD9A1DD2E}" dt="2024-10-02T18:13:56.271" v="10902" actId="207"/>
        <pc:sldMkLst>
          <pc:docMk/>
          <pc:sldMk cId="1012292204" sldId="427"/>
        </pc:sldMkLst>
        <pc:spChg chg="add mod">
          <ac:chgData name="Yi, Changho" userId="4c519933-0dc1-4030-bc0e-320847d3048c" providerId="ADAL" clId="{9859E080-D2BB-4A33-A02A-65BCD9A1DD2E}" dt="2024-09-30T16:43:25.660" v="2030" actId="1076"/>
          <ac:spMkLst>
            <pc:docMk/>
            <pc:sldMk cId="1012292204" sldId="427"/>
            <ac:spMk id="2" creationId="{861A78ED-C481-D985-86FE-986961630743}"/>
          </ac:spMkLst>
        </pc:spChg>
        <pc:spChg chg="add mod">
          <ac:chgData name="Yi, Changho" userId="4c519933-0dc1-4030-bc0e-320847d3048c" providerId="ADAL" clId="{9859E080-D2BB-4A33-A02A-65BCD9A1DD2E}" dt="2024-09-30T16:43:30.138" v="2031" actId="1076"/>
          <ac:spMkLst>
            <pc:docMk/>
            <pc:sldMk cId="1012292204" sldId="427"/>
            <ac:spMk id="4" creationId="{899703CD-80EA-C676-6A90-76FBD492CD82}"/>
          </ac:spMkLst>
        </pc:spChg>
        <pc:spChg chg="mod">
          <ac:chgData name="Yi, Changho" userId="4c519933-0dc1-4030-bc0e-320847d3048c" providerId="ADAL" clId="{9859E080-D2BB-4A33-A02A-65BCD9A1DD2E}" dt="2024-09-30T16:38:12.478" v="1982" actId="14861"/>
          <ac:spMkLst>
            <pc:docMk/>
            <pc:sldMk cId="1012292204" sldId="427"/>
            <ac:spMk id="5" creationId="{15B343C4-8768-485C-BB7D-B77CE576C5FB}"/>
          </ac:spMkLst>
        </pc:spChg>
        <pc:spChg chg="add del mod">
          <ac:chgData name="Yi, Changho" userId="4c519933-0dc1-4030-bc0e-320847d3048c" providerId="ADAL" clId="{9859E080-D2BB-4A33-A02A-65BCD9A1DD2E}" dt="2024-10-01T16:04:10.896" v="8060" actId="478"/>
          <ac:spMkLst>
            <pc:docMk/>
            <pc:sldMk cId="1012292204" sldId="427"/>
            <ac:spMk id="6" creationId="{0618B0AC-BFF1-6417-B945-E90EF5603032}"/>
          </ac:spMkLst>
        </pc:spChg>
        <pc:spChg chg="add mod">
          <ac:chgData name="Yi, Changho" userId="4c519933-0dc1-4030-bc0e-320847d3048c" providerId="ADAL" clId="{9859E080-D2BB-4A33-A02A-65BCD9A1DD2E}" dt="2024-10-02T18:13:56.271" v="10902" actId="207"/>
          <ac:spMkLst>
            <pc:docMk/>
            <pc:sldMk cId="1012292204" sldId="427"/>
            <ac:spMk id="7" creationId="{FD4AF04B-8372-BBD6-7C68-8ECDEC8021C5}"/>
          </ac:spMkLst>
        </pc:spChg>
        <pc:spChg chg="del mod">
          <ac:chgData name="Yi, Changho" userId="4c519933-0dc1-4030-bc0e-320847d3048c" providerId="ADAL" clId="{9859E080-D2BB-4A33-A02A-65BCD9A1DD2E}" dt="2024-09-30T16:38:56.037" v="1990" actId="478"/>
          <ac:spMkLst>
            <pc:docMk/>
            <pc:sldMk cId="1012292204" sldId="427"/>
            <ac:spMk id="10" creationId="{F7F82268-934F-F8B6-0172-76A6A91E40FB}"/>
          </ac:spMkLst>
        </pc:spChg>
        <pc:spChg chg="del mod">
          <ac:chgData name="Yi, Changho" userId="4c519933-0dc1-4030-bc0e-320847d3048c" providerId="ADAL" clId="{9859E080-D2BB-4A33-A02A-65BCD9A1DD2E}" dt="2024-09-30T15:30:30.234" v="1378" actId="478"/>
          <ac:spMkLst>
            <pc:docMk/>
            <pc:sldMk cId="1012292204" sldId="427"/>
            <ac:spMk id="12" creationId="{88979B80-AAF2-4E76-0248-E9A6F0D66027}"/>
          </ac:spMkLst>
        </pc:spChg>
        <pc:picChg chg="add del mod">
          <ac:chgData name="Yi, Changho" userId="4c519933-0dc1-4030-bc0e-320847d3048c" providerId="ADAL" clId="{9859E080-D2BB-4A33-A02A-65BCD9A1DD2E}" dt="2024-09-30T23:34:56.235" v="6503" actId="478"/>
          <ac:picMkLst>
            <pc:docMk/>
            <pc:sldMk cId="1012292204" sldId="427"/>
            <ac:picMk id="8" creationId="{A8B16E28-5372-468D-844E-8750D21307DB}"/>
          </ac:picMkLst>
        </pc:picChg>
        <pc:picChg chg="add mod ord modCrop">
          <ac:chgData name="Yi, Changho" userId="4c519933-0dc1-4030-bc0e-320847d3048c" providerId="ADAL" clId="{9859E080-D2BB-4A33-A02A-65BCD9A1DD2E}" dt="2024-10-02T18:09:48.057" v="10857" actId="1076"/>
          <ac:picMkLst>
            <pc:docMk/>
            <pc:sldMk cId="1012292204" sldId="427"/>
            <ac:picMk id="8" creationId="{F94A20DC-0F43-D105-FE9C-F92DA5F0991A}"/>
          </ac:picMkLst>
        </pc:picChg>
        <pc:picChg chg="del mod modCrop">
          <ac:chgData name="Yi, Changho" userId="4c519933-0dc1-4030-bc0e-320847d3048c" providerId="ADAL" clId="{9859E080-D2BB-4A33-A02A-65BCD9A1DD2E}" dt="2024-10-02T18:07:29.827" v="10851" actId="478"/>
          <ac:picMkLst>
            <pc:docMk/>
            <pc:sldMk cId="1012292204" sldId="427"/>
            <ac:picMk id="9" creationId="{AE06C822-5D02-4B75-BF97-03BEDF93760A}"/>
          </ac:picMkLst>
        </pc:picChg>
        <pc:picChg chg="add mod">
          <ac:chgData name="Yi, Changho" userId="4c519933-0dc1-4030-bc0e-320847d3048c" providerId="ADAL" clId="{9859E080-D2BB-4A33-A02A-65BCD9A1DD2E}" dt="2024-09-30T23:34:56.455" v="6504"/>
          <ac:picMkLst>
            <pc:docMk/>
            <pc:sldMk cId="1012292204" sldId="427"/>
            <ac:picMk id="11" creationId="{943B2EB6-9748-7907-8E10-71349A39D4DF}"/>
          </ac:picMkLst>
        </pc:picChg>
      </pc:sldChg>
      <pc:sldChg chg="addSp delSp modSp add mod">
        <pc:chgData name="Yi, Changho" userId="4c519933-0dc1-4030-bc0e-320847d3048c" providerId="ADAL" clId="{9859E080-D2BB-4A33-A02A-65BCD9A1DD2E}" dt="2024-10-02T21:23:04.541" v="11232" actId="167"/>
        <pc:sldMkLst>
          <pc:docMk/>
          <pc:sldMk cId="1966057250" sldId="428"/>
        </pc:sldMkLst>
        <pc:spChg chg="mod">
          <ac:chgData name="Yi, Changho" userId="4c519933-0dc1-4030-bc0e-320847d3048c" providerId="ADAL" clId="{9859E080-D2BB-4A33-A02A-65BCD9A1DD2E}" dt="2024-09-30T16:40:18.156" v="1994" actId="14861"/>
          <ac:spMkLst>
            <pc:docMk/>
            <pc:sldMk cId="1966057250" sldId="428"/>
            <ac:spMk id="5" creationId="{15B343C4-8768-485C-BB7D-B77CE576C5FB}"/>
          </ac:spMkLst>
        </pc:spChg>
        <pc:spChg chg="add del mod">
          <ac:chgData name="Yi, Changho" userId="4c519933-0dc1-4030-bc0e-320847d3048c" providerId="ADAL" clId="{9859E080-D2BB-4A33-A02A-65BCD9A1DD2E}" dt="2024-09-30T16:42:04.718" v="2017" actId="22"/>
          <ac:spMkLst>
            <pc:docMk/>
            <pc:sldMk cId="1966057250" sldId="428"/>
            <ac:spMk id="6" creationId="{C6BB949C-CF6B-8222-4B7B-064A1CAD6CD5}"/>
          </ac:spMkLst>
        </pc:spChg>
        <pc:spChg chg="add mod">
          <ac:chgData name="Yi, Changho" userId="4c519933-0dc1-4030-bc0e-320847d3048c" providerId="ADAL" clId="{9859E080-D2BB-4A33-A02A-65BCD9A1DD2E}" dt="2024-10-02T18:19:01.927" v="10988" actId="20577"/>
          <ac:spMkLst>
            <pc:docMk/>
            <pc:sldMk cId="1966057250" sldId="428"/>
            <ac:spMk id="7" creationId="{1BB35E1F-E832-1939-F979-85CD3D369730}"/>
          </ac:spMkLst>
        </pc:spChg>
        <pc:spChg chg="add mod">
          <ac:chgData name="Yi, Changho" userId="4c519933-0dc1-4030-bc0e-320847d3048c" providerId="ADAL" clId="{9859E080-D2BB-4A33-A02A-65BCD9A1DD2E}" dt="2024-09-30T16:43:50.536" v="2035"/>
          <ac:spMkLst>
            <pc:docMk/>
            <pc:sldMk cId="1966057250" sldId="428"/>
            <ac:spMk id="8" creationId="{CC90C90E-F20F-ECC2-E1B5-7981ACF75382}"/>
          </ac:spMkLst>
        </pc:spChg>
        <pc:spChg chg="add del mod">
          <ac:chgData name="Yi, Changho" userId="4c519933-0dc1-4030-bc0e-320847d3048c" providerId="ADAL" clId="{9859E080-D2BB-4A33-A02A-65BCD9A1DD2E}" dt="2024-09-30T16:42:21.117" v="2023" actId="478"/>
          <ac:spMkLst>
            <pc:docMk/>
            <pc:sldMk cId="1966057250" sldId="428"/>
            <ac:spMk id="10" creationId="{F7F82268-934F-F8B6-0172-76A6A91E40FB}"/>
          </ac:spMkLst>
        </pc:spChg>
        <pc:spChg chg="add mod">
          <ac:chgData name="Yi, Changho" userId="4c519933-0dc1-4030-bc0e-320847d3048c" providerId="ADAL" clId="{9859E080-D2BB-4A33-A02A-65BCD9A1DD2E}" dt="2024-09-30T16:43:50.536" v="2035"/>
          <ac:spMkLst>
            <pc:docMk/>
            <pc:sldMk cId="1966057250" sldId="428"/>
            <ac:spMk id="11" creationId="{C690E4A8-AC85-DD8E-E3B0-B44115DB5BCD}"/>
          </ac:spMkLst>
        </pc:spChg>
        <pc:spChg chg="del mod">
          <ac:chgData name="Yi, Changho" userId="4c519933-0dc1-4030-bc0e-320847d3048c" providerId="ADAL" clId="{9859E080-D2BB-4A33-A02A-65BCD9A1DD2E}" dt="2024-09-30T15:29:24.279" v="1361" actId="478"/>
          <ac:spMkLst>
            <pc:docMk/>
            <pc:sldMk cId="1966057250" sldId="428"/>
            <ac:spMk id="12" creationId="{88979B80-AAF2-4E76-0248-E9A6F0D66027}"/>
          </ac:spMkLst>
        </pc:spChg>
        <pc:picChg chg="add del mod ord modCrop">
          <ac:chgData name="Yi, Changho" userId="4c519933-0dc1-4030-bc0e-320847d3048c" providerId="ADAL" clId="{9859E080-D2BB-4A33-A02A-65BCD9A1DD2E}" dt="2024-10-02T21:22:36.039" v="11226" actId="478"/>
          <ac:picMkLst>
            <pc:docMk/>
            <pc:sldMk cId="1966057250" sldId="428"/>
            <ac:picMk id="2" creationId="{468B81D3-BBB5-737E-61AE-12C7F4CA2B60}"/>
          </ac:picMkLst>
        </pc:picChg>
        <pc:picChg chg="add mod ord">
          <ac:chgData name="Yi, Changho" userId="4c519933-0dc1-4030-bc0e-320847d3048c" providerId="ADAL" clId="{9859E080-D2BB-4A33-A02A-65BCD9A1DD2E}" dt="2024-10-02T21:23:04.541" v="11232" actId="167"/>
          <ac:picMkLst>
            <pc:docMk/>
            <pc:sldMk cId="1966057250" sldId="428"/>
            <ac:picMk id="4" creationId="{91AFE559-A00D-978B-7AB7-A086B79F2EE2}"/>
          </ac:picMkLst>
        </pc:picChg>
        <pc:picChg chg="add mod">
          <ac:chgData name="Yi, Changho" userId="4c519933-0dc1-4030-bc0e-320847d3048c" providerId="ADAL" clId="{9859E080-D2BB-4A33-A02A-65BCD9A1DD2E}" dt="2024-10-02T21:22:58.853" v="11231"/>
          <ac:picMkLst>
            <pc:docMk/>
            <pc:sldMk cId="1966057250" sldId="428"/>
            <ac:picMk id="6" creationId="{DF6C3A73-7828-FAFD-871E-5D959BAFBFE7}"/>
          </ac:picMkLst>
        </pc:picChg>
        <pc:picChg chg="del">
          <ac:chgData name="Yi, Changho" userId="4c519933-0dc1-4030-bc0e-320847d3048c" providerId="ADAL" clId="{9859E080-D2BB-4A33-A02A-65BCD9A1DD2E}" dt="2024-09-30T15:14:19.945" v="1071" actId="478"/>
          <ac:picMkLst>
            <pc:docMk/>
            <pc:sldMk cId="1966057250" sldId="428"/>
            <ac:picMk id="9" creationId="{AE06C822-5D02-4B75-BF97-03BEDF93760A}"/>
          </ac:picMkLst>
        </pc:picChg>
        <pc:picChg chg="add del mod">
          <ac:chgData name="Yi, Changho" userId="4c519933-0dc1-4030-bc0e-320847d3048c" providerId="ADAL" clId="{9859E080-D2BB-4A33-A02A-65BCD9A1DD2E}" dt="2024-10-02T21:22:58.621" v="11230" actId="478"/>
          <ac:picMkLst>
            <pc:docMk/>
            <pc:sldMk cId="1966057250" sldId="428"/>
            <ac:picMk id="13" creationId="{755ECE54-C126-4615-DC84-3B7B2C8AB34C}"/>
          </ac:picMkLst>
        </pc:picChg>
      </pc:sldChg>
      <pc:sldChg chg="addSp delSp modSp add mod ord">
        <pc:chgData name="Yi, Changho" userId="4c519933-0dc1-4030-bc0e-320847d3048c" providerId="ADAL" clId="{9859E080-D2BB-4A33-A02A-65BCD9A1DD2E}" dt="2024-10-02T18:09:41.766" v="10856" actId="1076"/>
        <pc:sldMkLst>
          <pc:docMk/>
          <pc:sldMk cId="1587745146" sldId="429"/>
        </pc:sldMkLst>
        <pc:spChg chg="mod">
          <ac:chgData name="Yi, Changho" userId="4c519933-0dc1-4030-bc0e-320847d3048c" providerId="ADAL" clId="{9859E080-D2BB-4A33-A02A-65BCD9A1DD2E}" dt="2024-09-30T16:43:44.155" v="2033" actId="1076"/>
          <ac:spMkLst>
            <pc:docMk/>
            <pc:sldMk cId="1587745146" sldId="429"/>
            <ac:spMk id="2" creationId="{861A78ED-C481-D985-86FE-986961630743}"/>
          </ac:spMkLst>
        </pc:spChg>
        <pc:spChg chg="mod">
          <ac:chgData name="Yi, Changho" userId="4c519933-0dc1-4030-bc0e-320847d3048c" providerId="ADAL" clId="{9859E080-D2BB-4A33-A02A-65BCD9A1DD2E}" dt="2024-09-30T16:43:47.522" v="2034" actId="1076"/>
          <ac:spMkLst>
            <pc:docMk/>
            <pc:sldMk cId="1587745146" sldId="429"/>
            <ac:spMk id="4" creationId="{899703CD-80EA-C676-6A90-76FBD492CD82}"/>
          </ac:spMkLst>
        </pc:spChg>
        <pc:spChg chg="mod">
          <ac:chgData name="Yi, Changho" userId="4c519933-0dc1-4030-bc0e-320847d3048c" providerId="ADAL" clId="{9859E080-D2BB-4A33-A02A-65BCD9A1DD2E}" dt="2024-09-30T16:40:04.788" v="1993" actId="14861"/>
          <ac:spMkLst>
            <pc:docMk/>
            <pc:sldMk cId="1587745146" sldId="429"/>
            <ac:spMk id="5" creationId="{15B343C4-8768-485C-BB7D-B77CE576C5FB}"/>
          </ac:spMkLst>
        </pc:spChg>
        <pc:spChg chg="mod">
          <ac:chgData name="Yi, Changho" userId="4c519933-0dc1-4030-bc0e-320847d3048c" providerId="ADAL" clId="{9859E080-D2BB-4A33-A02A-65BCD9A1DD2E}" dt="2024-10-02T18:09:36.935" v="10855" actId="1076"/>
          <ac:spMkLst>
            <pc:docMk/>
            <pc:sldMk cId="1587745146" sldId="429"/>
            <ac:spMk id="10" creationId="{F7F82268-934F-F8B6-0172-76A6A91E40FB}"/>
          </ac:spMkLst>
        </pc:spChg>
        <pc:picChg chg="add mod">
          <ac:chgData name="Yi, Changho" userId="4c519933-0dc1-4030-bc0e-320847d3048c" providerId="ADAL" clId="{9859E080-D2BB-4A33-A02A-65BCD9A1DD2E}" dt="2024-09-30T21:43:26.992" v="2139" actId="1076"/>
          <ac:picMkLst>
            <pc:docMk/>
            <pc:sldMk cId="1587745146" sldId="429"/>
            <ac:picMk id="6" creationId="{2B4A1AB9-96D2-A7C7-FC1B-3420A5205273}"/>
          </ac:picMkLst>
        </pc:picChg>
        <pc:picChg chg="add mod ord">
          <ac:chgData name="Yi, Changho" userId="4c519933-0dc1-4030-bc0e-320847d3048c" providerId="ADAL" clId="{9859E080-D2BB-4A33-A02A-65BCD9A1DD2E}" dt="2024-10-02T18:09:41.766" v="10856" actId="1076"/>
          <ac:picMkLst>
            <pc:docMk/>
            <pc:sldMk cId="1587745146" sldId="429"/>
            <ac:picMk id="7" creationId="{44D4F486-8B23-AE29-21A6-30B0AC5A6BCF}"/>
          </ac:picMkLst>
        </pc:picChg>
        <pc:picChg chg="del mod">
          <ac:chgData name="Yi, Changho" userId="4c519933-0dc1-4030-bc0e-320847d3048c" providerId="ADAL" clId="{9859E080-D2BB-4A33-A02A-65BCD9A1DD2E}" dt="2024-10-02T18:09:11.519" v="10852" actId="478"/>
          <ac:picMkLst>
            <pc:docMk/>
            <pc:sldMk cId="1587745146" sldId="429"/>
            <ac:picMk id="9" creationId="{AE06C822-5D02-4B75-BF97-03BEDF93760A}"/>
          </ac:picMkLst>
        </pc:picChg>
      </pc:sldChg>
      <pc:sldChg chg="addSp delSp modSp add mod ord">
        <pc:chgData name="Yi, Changho" userId="4c519933-0dc1-4030-bc0e-320847d3048c" providerId="ADAL" clId="{9859E080-D2BB-4A33-A02A-65BCD9A1DD2E}" dt="2024-10-02T21:22:27.491" v="11225" actId="478"/>
        <pc:sldMkLst>
          <pc:docMk/>
          <pc:sldMk cId="4189470022" sldId="430"/>
        </pc:sldMkLst>
        <pc:spChg chg="add del mod ord">
          <ac:chgData name="Yi, Changho" userId="4c519933-0dc1-4030-bc0e-320847d3048c" providerId="ADAL" clId="{9859E080-D2BB-4A33-A02A-65BCD9A1DD2E}" dt="2024-10-02T18:17:05.281" v="10984" actId="207"/>
          <ac:spMkLst>
            <pc:docMk/>
            <pc:sldMk cId="4189470022" sldId="430"/>
            <ac:spMk id="4" creationId="{AB8517DF-CCC3-9F91-8FB9-AE2D4B60CCD0}"/>
          </ac:spMkLst>
        </pc:spChg>
        <pc:spChg chg="add del mod">
          <ac:chgData name="Yi, Changho" userId="4c519933-0dc1-4030-bc0e-320847d3048c" providerId="ADAL" clId="{9859E080-D2BB-4A33-A02A-65BCD9A1DD2E}" dt="2024-09-30T15:57:47.740" v="1809" actId="478"/>
          <ac:spMkLst>
            <pc:docMk/>
            <pc:sldMk cId="4189470022" sldId="430"/>
            <ac:spMk id="4" creationId="{CEB68661-9E2B-C9C0-C7A9-6964A07643A2}"/>
          </ac:spMkLst>
        </pc:spChg>
        <pc:spChg chg="mod">
          <ac:chgData name="Yi, Changho" userId="4c519933-0dc1-4030-bc0e-320847d3048c" providerId="ADAL" clId="{9859E080-D2BB-4A33-A02A-65BCD9A1DD2E}" dt="2024-09-30T16:38:23.608" v="1983" actId="14861"/>
          <ac:spMkLst>
            <pc:docMk/>
            <pc:sldMk cId="4189470022" sldId="430"/>
            <ac:spMk id="5" creationId="{15B343C4-8768-485C-BB7D-B77CE576C5FB}"/>
          </ac:spMkLst>
        </pc:spChg>
        <pc:spChg chg="add del mod">
          <ac:chgData name="Yi, Changho" userId="4c519933-0dc1-4030-bc0e-320847d3048c" providerId="ADAL" clId="{9859E080-D2BB-4A33-A02A-65BCD9A1DD2E}" dt="2024-10-01T16:05:10.776" v="8073" actId="478"/>
          <ac:spMkLst>
            <pc:docMk/>
            <pc:sldMk cId="4189470022" sldId="430"/>
            <ac:spMk id="6" creationId="{48D8B34D-E1ED-54C0-6EE2-C980BC41643B}"/>
          </ac:spMkLst>
        </pc:spChg>
        <pc:spChg chg="add mod">
          <ac:chgData name="Yi, Changho" userId="4c519933-0dc1-4030-bc0e-320847d3048c" providerId="ADAL" clId="{9859E080-D2BB-4A33-A02A-65BCD9A1DD2E}" dt="2024-09-30T16:43:36.114" v="2032"/>
          <ac:spMkLst>
            <pc:docMk/>
            <pc:sldMk cId="4189470022" sldId="430"/>
            <ac:spMk id="7" creationId="{A6EE9D17-0D2D-25BB-C7D8-13557ECE3D44}"/>
          </ac:spMkLst>
        </pc:spChg>
        <pc:spChg chg="add mod">
          <ac:chgData name="Yi, Changho" userId="4c519933-0dc1-4030-bc0e-320847d3048c" providerId="ADAL" clId="{9859E080-D2BB-4A33-A02A-65BCD9A1DD2E}" dt="2024-09-30T16:43:36.114" v="2032"/>
          <ac:spMkLst>
            <pc:docMk/>
            <pc:sldMk cId="4189470022" sldId="430"/>
            <ac:spMk id="8" creationId="{D68A70A4-BC67-BF70-3502-AFD9F86494D7}"/>
          </ac:spMkLst>
        </pc:spChg>
        <pc:spChg chg="add del mod">
          <ac:chgData name="Yi, Changho" userId="4c519933-0dc1-4030-bc0e-320847d3048c" providerId="ADAL" clId="{9859E080-D2BB-4A33-A02A-65BCD9A1DD2E}" dt="2024-10-01T16:05:52.376" v="8083" actId="478"/>
          <ac:spMkLst>
            <pc:docMk/>
            <pc:sldMk cId="4189470022" sldId="430"/>
            <ac:spMk id="10" creationId="{87B551BE-FC16-A5C1-2FCB-3A8FEF14ED9E}"/>
          </ac:spMkLst>
        </pc:spChg>
        <pc:spChg chg="del mod">
          <ac:chgData name="Yi, Changho" userId="4c519933-0dc1-4030-bc0e-320847d3048c" providerId="ADAL" clId="{9859E080-D2BB-4A33-A02A-65BCD9A1DD2E}" dt="2024-09-30T15:54:43.837" v="1729" actId="478"/>
          <ac:spMkLst>
            <pc:docMk/>
            <pc:sldMk cId="4189470022" sldId="430"/>
            <ac:spMk id="10" creationId="{F7F82268-934F-F8B6-0172-76A6A91E40FB}"/>
          </ac:spMkLst>
        </pc:spChg>
        <pc:spChg chg="add del mod">
          <ac:chgData name="Yi, Changho" userId="4c519933-0dc1-4030-bc0e-320847d3048c" providerId="ADAL" clId="{9859E080-D2BB-4A33-A02A-65BCD9A1DD2E}" dt="2024-10-01T16:05:47.540" v="8081" actId="478"/>
          <ac:spMkLst>
            <pc:docMk/>
            <pc:sldMk cId="4189470022" sldId="430"/>
            <ac:spMk id="12" creationId="{F57F06EE-24E5-8750-2B7D-F40EC18C0BD9}"/>
          </ac:spMkLst>
        </pc:spChg>
        <pc:picChg chg="del mod modCrop">
          <ac:chgData name="Yi, Changho" userId="4c519933-0dc1-4030-bc0e-320847d3048c" providerId="ADAL" clId="{9859E080-D2BB-4A33-A02A-65BCD9A1DD2E}" dt="2024-10-02T21:22:27.491" v="11225" actId="478"/>
          <ac:picMkLst>
            <pc:docMk/>
            <pc:sldMk cId="4189470022" sldId="430"/>
            <ac:picMk id="2" creationId="{468B81D3-BBB5-737E-61AE-12C7F4CA2B60}"/>
          </ac:picMkLst>
        </pc:picChg>
        <pc:picChg chg="add mod">
          <ac:chgData name="Yi, Changho" userId="4c519933-0dc1-4030-bc0e-320847d3048c" providerId="ADAL" clId="{9859E080-D2BB-4A33-A02A-65BCD9A1DD2E}" dt="2024-09-30T21:43:32.967" v="2140" actId="1076"/>
          <ac:picMkLst>
            <pc:docMk/>
            <pc:sldMk cId="4189470022" sldId="430"/>
            <ac:picMk id="9" creationId="{B4990CDE-7324-31D4-134B-623BDD9DBB38}"/>
          </ac:picMkLst>
        </pc:picChg>
        <pc:picChg chg="add mod ord">
          <ac:chgData name="Yi, Changho" userId="4c519933-0dc1-4030-bc0e-320847d3048c" providerId="ADAL" clId="{9859E080-D2BB-4A33-A02A-65BCD9A1DD2E}" dt="2024-10-02T21:22:26.098" v="11224" actId="167"/>
          <ac:picMkLst>
            <pc:docMk/>
            <pc:sldMk cId="4189470022" sldId="430"/>
            <ac:picMk id="10" creationId="{FAD2597B-08F2-C0F3-794D-960F72D1D039}"/>
          </ac:picMkLst>
        </pc:picChg>
      </pc:sldChg>
      <pc:sldChg chg="modSp add mod">
        <pc:chgData name="Yi, Changho" userId="4c519933-0dc1-4030-bc0e-320847d3048c" providerId="ADAL" clId="{9859E080-D2BB-4A33-A02A-65BCD9A1DD2E}" dt="2024-10-02T19:29:48.648" v="11213" actId="20577"/>
        <pc:sldMkLst>
          <pc:docMk/>
          <pc:sldMk cId="907893035" sldId="431"/>
        </pc:sldMkLst>
        <pc:spChg chg="mod">
          <ac:chgData name="Yi, Changho" userId="4c519933-0dc1-4030-bc0e-320847d3048c" providerId="ADAL" clId="{9859E080-D2BB-4A33-A02A-65BCD9A1DD2E}" dt="2024-10-02T19:29:48.648" v="11213" actId="20577"/>
          <ac:spMkLst>
            <pc:docMk/>
            <pc:sldMk cId="907893035" sldId="431"/>
            <ac:spMk id="17" creationId="{4A5DD2F7-057C-F923-F51E-7CD722A7509E}"/>
          </ac:spMkLst>
        </pc:spChg>
        <pc:spChg chg="mod">
          <ac:chgData name="Yi, Changho" userId="4c519933-0dc1-4030-bc0e-320847d3048c" providerId="ADAL" clId="{9859E080-D2BB-4A33-A02A-65BCD9A1DD2E}" dt="2024-09-30T22:53:15.474" v="3026" actId="1076"/>
          <ac:spMkLst>
            <pc:docMk/>
            <pc:sldMk cId="907893035" sldId="431"/>
            <ac:spMk id="20" creationId="{91327C36-F99B-6B36-D016-CEC70A4257D5}"/>
          </ac:spMkLst>
        </pc:spChg>
        <pc:spChg chg="mod">
          <ac:chgData name="Yi, Changho" userId="4c519933-0dc1-4030-bc0e-320847d3048c" providerId="ADAL" clId="{9859E080-D2BB-4A33-A02A-65BCD9A1DD2E}" dt="2024-09-30T22:53:21.676" v="3027" actId="1076"/>
          <ac:spMkLst>
            <pc:docMk/>
            <pc:sldMk cId="907893035" sldId="431"/>
            <ac:spMk id="21" creationId="{F96662E4-4CCC-3759-7238-FD6E4012278C}"/>
          </ac:spMkLst>
        </pc:spChg>
        <pc:picChg chg="mod">
          <ac:chgData name="Yi, Changho" userId="4c519933-0dc1-4030-bc0e-320847d3048c" providerId="ADAL" clId="{9859E080-D2BB-4A33-A02A-65BCD9A1DD2E}" dt="2024-09-30T22:50:06.835" v="2996" actId="14100"/>
          <ac:picMkLst>
            <pc:docMk/>
            <pc:sldMk cId="907893035" sldId="431"/>
            <ac:picMk id="14" creationId="{ADDC4D9D-E5BB-8A55-C766-1338B7A71691}"/>
          </ac:picMkLst>
        </pc:picChg>
        <pc:picChg chg="mod modCrop">
          <ac:chgData name="Yi, Changho" userId="4c519933-0dc1-4030-bc0e-320847d3048c" providerId="ADAL" clId="{9859E080-D2BB-4A33-A02A-65BCD9A1DD2E}" dt="2024-10-01T21:52:38.719" v="9435" actId="1076"/>
          <ac:picMkLst>
            <pc:docMk/>
            <pc:sldMk cId="907893035" sldId="431"/>
            <ac:picMk id="16" creationId="{12863FB0-C90C-567D-2120-9A9F5D77E484}"/>
          </ac:picMkLst>
        </pc:picChg>
      </pc:sldChg>
      <pc:sldChg chg="modSp add mod">
        <pc:chgData name="Yi, Changho" userId="4c519933-0dc1-4030-bc0e-320847d3048c" providerId="ADAL" clId="{9859E080-D2BB-4A33-A02A-65BCD9A1DD2E}" dt="2024-10-02T16:26:34.322" v="9734" actId="20577"/>
        <pc:sldMkLst>
          <pc:docMk/>
          <pc:sldMk cId="4213398461" sldId="432"/>
        </pc:sldMkLst>
        <pc:spChg chg="mod">
          <ac:chgData name="Yi, Changho" userId="4c519933-0dc1-4030-bc0e-320847d3048c" providerId="ADAL" clId="{9859E080-D2BB-4A33-A02A-65BCD9A1DD2E}" dt="2024-10-02T16:26:34.322" v="9734" actId="20577"/>
          <ac:spMkLst>
            <pc:docMk/>
            <pc:sldMk cId="4213398461" sldId="432"/>
            <ac:spMk id="17" creationId="{4A5DD2F7-057C-F923-F51E-7CD722A7509E}"/>
          </ac:spMkLst>
        </pc:spChg>
      </pc:sldChg>
      <pc:sldChg chg="addSp delSp modSp add mod">
        <pc:chgData name="Yi, Changho" userId="4c519933-0dc1-4030-bc0e-320847d3048c" providerId="ADAL" clId="{9859E080-D2BB-4A33-A02A-65BCD9A1DD2E}" dt="2024-10-02T19:30:02.538" v="11217" actId="27636"/>
        <pc:sldMkLst>
          <pc:docMk/>
          <pc:sldMk cId="3280003509" sldId="433"/>
        </pc:sldMkLst>
        <pc:spChg chg="add mod">
          <ac:chgData name="Yi, Changho" userId="4c519933-0dc1-4030-bc0e-320847d3048c" providerId="ADAL" clId="{9859E080-D2BB-4A33-A02A-65BCD9A1DD2E}" dt="2024-10-02T19:30:02.538" v="11217" actId="27636"/>
          <ac:spMkLst>
            <pc:docMk/>
            <pc:sldMk cId="3280003509" sldId="433"/>
            <ac:spMk id="2" creationId="{CFD416E2-EA3D-4768-94A8-1F6A28570516}"/>
          </ac:spMkLst>
        </pc:spChg>
        <pc:spChg chg="del mod">
          <ac:chgData name="Yi, Changho" userId="4c519933-0dc1-4030-bc0e-320847d3048c" providerId="ADAL" clId="{9859E080-D2BB-4A33-A02A-65BCD9A1DD2E}" dt="2024-09-30T23:09:04.256" v="4251" actId="478"/>
          <ac:spMkLst>
            <pc:docMk/>
            <pc:sldMk cId="3280003509" sldId="433"/>
            <ac:spMk id="20" creationId="{4BB3F9BA-3C5D-9B03-5EEB-4C0267CE6256}"/>
          </ac:spMkLst>
        </pc:spChg>
      </pc:sldChg>
      <pc:sldChg chg="modSp add mod">
        <pc:chgData name="Yi, Changho" userId="4c519933-0dc1-4030-bc0e-320847d3048c" providerId="ADAL" clId="{9859E080-D2BB-4A33-A02A-65BCD9A1DD2E}" dt="2024-10-02T19:30:42.053" v="11219" actId="20577"/>
        <pc:sldMkLst>
          <pc:docMk/>
          <pc:sldMk cId="2911978687" sldId="434"/>
        </pc:sldMkLst>
        <pc:spChg chg="mod">
          <ac:chgData name="Yi, Changho" userId="4c519933-0dc1-4030-bc0e-320847d3048c" providerId="ADAL" clId="{9859E080-D2BB-4A33-A02A-65BCD9A1DD2E}" dt="2024-10-02T19:30:42.053" v="11219" actId="20577"/>
          <ac:spMkLst>
            <pc:docMk/>
            <pc:sldMk cId="2911978687" sldId="434"/>
            <ac:spMk id="2" creationId="{CFD416E2-EA3D-4768-94A8-1F6A28570516}"/>
          </ac:spMkLst>
        </pc:spChg>
      </pc:sldChg>
      <pc:sldChg chg="addSp delSp modSp add mod">
        <pc:chgData name="Yi, Changho" userId="4c519933-0dc1-4030-bc0e-320847d3048c" providerId="ADAL" clId="{9859E080-D2BB-4A33-A02A-65BCD9A1DD2E}" dt="2024-10-02T19:30:15.410" v="11218" actId="20577"/>
        <pc:sldMkLst>
          <pc:docMk/>
          <pc:sldMk cId="3118061457" sldId="435"/>
        </pc:sldMkLst>
        <pc:spChg chg="add mod">
          <ac:chgData name="Yi, Changho" userId="4c519933-0dc1-4030-bc0e-320847d3048c" providerId="ADAL" clId="{9859E080-D2BB-4A33-A02A-65BCD9A1DD2E}" dt="2024-10-02T19:30:15.410" v="11218" actId="20577"/>
          <ac:spMkLst>
            <pc:docMk/>
            <pc:sldMk cId="3118061457" sldId="435"/>
            <ac:spMk id="2" creationId="{360434E0-2F85-17FA-A0B9-6D99BE79E939}"/>
          </ac:spMkLst>
        </pc:spChg>
        <pc:spChg chg="del">
          <ac:chgData name="Yi, Changho" userId="4c519933-0dc1-4030-bc0e-320847d3048c" providerId="ADAL" clId="{9859E080-D2BB-4A33-A02A-65BCD9A1DD2E}" dt="2024-09-30T23:20:26.457" v="5357" actId="478"/>
          <ac:spMkLst>
            <pc:docMk/>
            <pc:sldMk cId="3118061457" sldId="435"/>
            <ac:spMk id="20" creationId="{7697DB74-3BE1-E69F-2669-0055C34FBB31}"/>
          </ac:spMkLst>
        </pc:spChg>
      </pc:sldChg>
      <pc:sldChg chg="modSp add mod">
        <pc:chgData name="Yi, Changho" userId="4c519933-0dc1-4030-bc0e-320847d3048c" providerId="ADAL" clId="{9859E080-D2BB-4A33-A02A-65BCD9A1DD2E}" dt="2024-10-01T22:32:37.972" v="9441" actId="20577"/>
        <pc:sldMkLst>
          <pc:docMk/>
          <pc:sldMk cId="1923312094" sldId="436"/>
        </pc:sldMkLst>
        <pc:spChg chg="mod">
          <ac:chgData name="Yi, Changho" userId="4c519933-0dc1-4030-bc0e-320847d3048c" providerId="ADAL" clId="{9859E080-D2BB-4A33-A02A-65BCD9A1DD2E}" dt="2024-10-01T22:32:37.972" v="9441" actId="20577"/>
          <ac:spMkLst>
            <pc:docMk/>
            <pc:sldMk cId="1923312094" sldId="436"/>
            <ac:spMk id="2" creationId="{360434E0-2F85-17FA-A0B9-6D99BE79E939}"/>
          </ac:spMkLst>
        </pc:spChg>
      </pc:sldChg>
      <pc:sldChg chg="addSp delSp modSp mod ord">
        <pc:chgData name="Yi, Changho" userId="4c519933-0dc1-4030-bc0e-320847d3048c" providerId="ADAL" clId="{9859E080-D2BB-4A33-A02A-65BCD9A1DD2E}" dt="2024-10-01T15:07:10.648" v="7587"/>
        <pc:sldMkLst>
          <pc:docMk/>
          <pc:sldMk cId="1733805589" sldId="437"/>
        </pc:sldMkLst>
        <pc:spChg chg="del">
          <ac:chgData name="Yi, Changho" userId="4c519933-0dc1-4030-bc0e-320847d3048c" providerId="ADAL" clId="{9859E080-D2BB-4A33-A02A-65BCD9A1DD2E}" dt="2024-10-01T15:07:08.198" v="7585" actId="478"/>
          <ac:spMkLst>
            <pc:docMk/>
            <pc:sldMk cId="1733805589" sldId="437"/>
            <ac:spMk id="2" creationId="{6E790383-E41B-9B69-C285-6FBCA33533F1}"/>
          </ac:spMkLst>
        </pc:spChg>
        <pc:spChg chg="add del">
          <ac:chgData name="Yi, Changho" userId="4c519933-0dc1-4030-bc0e-320847d3048c" providerId="ADAL" clId="{9859E080-D2BB-4A33-A02A-65BCD9A1DD2E}" dt="2024-10-01T15:07:01.601" v="7583" actId="22"/>
          <ac:spMkLst>
            <pc:docMk/>
            <pc:sldMk cId="1733805589" sldId="437"/>
            <ac:spMk id="6" creationId="{19A52802-EF9C-DAD8-BCB8-4CF9065AC64F}"/>
          </ac:spMkLst>
        </pc:spChg>
        <pc:spChg chg="add mod">
          <ac:chgData name="Yi, Changho" userId="4c519933-0dc1-4030-bc0e-320847d3048c" providerId="ADAL" clId="{9859E080-D2BB-4A33-A02A-65BCD9A1DD2E}" dt="2024-10-01T15:07:10.648" v="7587"/>
          <ac:spMkLst>
            <pc:docMk/>
            <pc:sldMk cId="1733805589" sldId="437"/>
            <ac:spMk id="7" creationId="{184D9802-78C3-229B-D782-B28A81E7EC7C}"/>
          </ac:spMkLst>
        </pc:spChg>
        <pc:spChg chg="add del mod">
          <ac:chgData name="Yi, Changho" userId="4c519933-0dc1-4030-bc0e-320847d3048c" providerId="ADAL" clId="{9859E080-D2BB-4A33-A02A-65BCD9A1DD2E}" dt="2024-10-01T15:07:09.456" v="7586" actId="478"/>
          <ac:spMkLst>
            <pc:docMk/>
            <pc:sldMk cId="1733805589" sldId="437"/>
            <ac:spMk id="9" creationId="{8B1C9DC1-B421-DBB2-454B-DBCB2CF9E8DF}"/>
          </ac:spMkLst>
        </pc:spChg>
      </pc:sldChg>
      <pc:sldChg chg="addSp delSp modSp mod">
        <pc:chgData name="Yi, Changho" userId="4c519933-0dc1-4030-bc0e-320847d3048c" providerId="ADAL" clId="{9859E080-D2BB-4A33-A02A-65BCD9A1DD2E}" dt="2024-10-02T18:53:46.596" v="11048" actId="20577"/>
        <pc:sldMkLst>
          <pc:docMk/>
          <pc:sldMk cId="2353908974" sldId="438"/>
        </pc:sldMkLst>
        <pc:spChg chg="add del mod">
          <ac:chgData name="Yi, Changho" userId="4c519933-0dc1-4030-bc0e-320847d3048c" providerId="ADAL" clId="{9859E080-D2BB-4A33-A02A-65BCD9A1DD2E}" dt="2024-10-02T16:39:36.841" v="9805"/>
          <ac:spMkLst>
            <pc:docMk/>
            <pc:sldMk cId="2353908974" sldId="438"/>
            <ac:spMk id="2" creationId="{61D7BC92-777D-6AA2-8233-60E4929EAAA0}"/>
          </ac:spMkLst>
        </pc:spChg>
        <pc:spChg chg="del">
          <ac:chgData name="Yi, Changho" userId="4c519933-0dc1-4030-bc0e-320847d3048c" providerId="ADAL" clId="{9859E080-D2BB-4A33-A02A-65BCD9A1DD2E}" dt="2024-10-01T15:06:54.387" v="7579" actId="478"/>
          <ac:spMkLst>
            <pc:docMk/>
            <pc:sldMk cId="2353908974" sldId="438"/>
            <ac:spMk id="2" creationId="{99BF2AFA-B34D-9E39-955A-9F1096750E8C}"/>
          </ac:spMkLst>
        </pc:spChg>
        <pc:spChg chg="mod">
          <ac:chgData name="Yi, Changho" userId="4c519933-0dc1-4030-bc0e-320847d3048c" providerId="ADAL" clId="{9859E080-D2BB-4A33-A02A-65BCD9A1DD2E}" dt="2024-10-02T18:53:46.596" v="11048" actId="20577"/>
          <ac:spMkLst>
            <pc:docMk/>
            <pc:sldMk cId="2353908974" sldId="438"/>
            <ac:spMk id="3" creationId="{98FB02F5-AED1-1A52-39BD-DFED7A4C3210}"/>
          </ac:spMkLst>
        </pc:spChg>
        <pc:spChg chg="add mod">
          <ac:chgData name="Yi, Changho" userId="4c519933-0dc1-4030-bc0e-320847d3048c" providerId="ADAL" clId="{9859E080-D2BB-4A33-A02A-65BCD9A1DD2E}" dt="2024-10-01T15:06:56.927" v="7581"/>
          <ac:spMkLst>
            <pc:docMk/>
            <pc:sldMk cId="2353908974" sldId="438"/>
            <ac:spMk id="5" creationId="{38939B7E-38F6-A4F4-8C20-CAFB2FAFBD44}"/>
          </ac:spMkLst>
        </pc:spChg>
        <pc:spChg chg="add del mod">
          <ac:chgData name="Yi, Changho" userId="4c519933-0dc1-4030-bc0e-320847d3048c" providerId="ADAL" clId="{9859E080-D2BB-4A33-A02A-65BCD9A1DD2E}" dt="2024-10-01T15:06:55.691" v="7580" actId="478"/>
          <ac:spMkLst>
            <pc:docMk/>
            <pc:sldMk cId="2353908974" sldId="438"/>
            <ac:spMk id="7" creationId="{06F61DDF-F21E-54B0-E730-90F2C52EE667}"/>
          </ac:spMkLst>
        </pc:spChg>
      </pc:sldChg>
      <pc:sldChg chg="addSp delSp modSp mod">
        <pc:chgData name="Yi, Changho" userId="4c519933-0dc1-4030-bc0e-320847d3048c" providerId="ADAL" clId="{9859E080-D2BB-4A33-A02A-65BCD9A1DD2E}" dt="2024-10-01T15:50:53.350" v="7940" actId="20577"/>
        <pc:sldMkLst>
          <pc:docMk/>
          <pc:sldMk cId="1429991620" sldId="439"/>
        </pc:sldMkLst>
        <pc:spChg chg="del">
          <ac:chgData name="Yi, Changho" userId="4c519933-0dc1-4030-bc0e-320847d3048c" providerId="ADAL" clId="{9859E080-D2BB-4A33-A02A-65BCD9A1DD2E}" dt="2024-10-01T14:22:31.730" v="6703" actId="478"/>
          <ac:spMkLst>
            <pc:docMk/>
            <pc:sldMk cId="1429991620" sldId="439"/>
            <ac:spMk id="2" creationId="{CA8E0E8E-F9BB-3176-497E-E93682E3B4E9}"/>
          </ac:spMkLst>
        </pc:spChg>
        <pc:spChg chg="mod">
          <ac:chgData name="Yi, Changho" userId="4c519933-0dc1-4030-bc0e-320847d3048c" providerId="ADAL" clId="{9859E080-D2BB-4A33-A02A-65BCD9A1DD2E}" dt="2024-10-01T15:50:53.350" v="7940" actId="20577"/>
          <ac:spMkLst>
            <pc:docMk/>
            <pc:sldMk cId="1429991620" sldId="439"/>
            <ac:spMk id="3" creationId="{1AE1A49E-DA2E-7A57-02F5-1554E5400945}"/>
          </ac:spMkLst>
        </pc:spChg>
        <pc:spChg chg="add mod">
          <ac:chgData name="Yi, Changho" userId="4c519933-0dc1-4030-bc0e-320847d3048c" providerId="ADAL" clId="{9859E080-D2BB-4A33-A02A-65BCD9A1DD2E}" dt="2024-10-01T14:22:34.910" v="6705"/>
          <ac:spMkLst>
            <pc:docMk/>
            <pc:sldMk cId="1429991620" sldId="439"/>
            <ac:spMk id="4" creationId="{BDB701A8-11C0-8A4F-FEC8-44110EF9B61A}"/>
          </ac:spMkLst>
        </pc:spChg>
        <pc:spChg chg="add del mod">
          <ac:chgData name="Yi, Changho" userId="4c519933-0dc1-4030-bc0e-320847d3048c" providerId="ADAL" clId="{9859E080-D2BB-4A33-A02A-65BCD9A1DD2E}" dt="2024-10-01T14:22:33.694" v="6704" actId="478"/>
          <ac:spMkLst>
            <pc:docMk/>
            <pc:sldMk cId="1429991620" sldId="439"/>
            <ac:spMk id="7" creationId="{F30D86E6-127D-C142-139C-E917B8A1BB24}"/>
          </ac:spMkLst>
        </pc:spChg>
      </pc:sldChg>
      <pc:sldChg chg="addSp delSp modSp add mod modNotes">
        <pc:chgData name="Yi, Changho" userId="4c519933-0dc1-4030-bc0e-320847d3048c" providerId="ADAL" clId="{9859E080-D2BB-4A33-A02A-65BCD9A1DD2E}" dt="2024-10-02T21:42:43.828" v="11325" actId="1076"/>
        <pc:sldMkLst>
          <pc:docMk/>
          <pc:sldMk cId="4246500207" sldId="440"/>
        </pc:sldMkLst>
        <pc:spChg chg="del">
          <ac:chgData name="Yi, Changho" userId="4c519933-0dc1-4030-bc0e-320847d3048c" providerId="ADAL" clId="{9859E080-D2BB-4A33-A02A-65BCD9A1DD2E}" dt="2024-10-01T17:23:39.393" v="8714" actId="478"/>
          <ac:spMkLst>
            <pc:docMk/>
            <pc:sldMk cId="4246500207" sldId="440"/>
            <ac:spMk id="2" creationId="{B8AF813E-9481-4491-ACD1-CADBC93D1323}"/>
          </ac:spMkLst>
        </pc:spChg>
        <pc:spChg chg="mod">
          <ac:chgData name="Yi, Changho" userId="4c519933-0dc1-4030-bc0e-320847d3048c" providerId="ADAL" clId="{9859E080-D2BB-4A33-A02A-65BCD9A1DD2E}" dt="2024-10-02T21:41:30.989" v="11301" actId="404"/>
          <ac:spMkLst>
            <pc:docMk/>
            <pc:sldMk cId="4246500207" sldId="440"/>
            <ac:spMk id="3" creationId="{7CCDE6D1-6978-47EB-90BC-D051A9EAA4D2}"/>
          </ac:spMkLst>
        </pc:spChg>
        <pc:spChg chg="mod">
          <ac:chgData name="Yi, Changho" userId="4c519933-0dc1-4030-bc0e-320847d3048c" providerId="ADAL" clId="{9859E080-D2BB-4A33-A02A-65BCD9A1DD2E}" dt="2024-10-02T21:42:13.573" v="11312" actId="1076"/>
          <ac:spMkLst>
            <pc:docMk/>
            <pc:sldMk cId="4246500207" sldId="440"/>
            <ac:spMk id="4" creationId="{AA54F5CB-2393-4544-AF3B-CE5E673E2A95}"/>
          </ac:spMkLst>
        </pc:spChg>
        <pc:spChg chg="add mod">
          <ac:chgData name="Yi, Changho" userId="4c519933-0dc1-4030-bc0e-320847d3048c" providerId="ADAL" clId="{9859E080-D2BB-4A33-A02A-65BCD9A1DD2E}" dt="2024-10-01T17:23:42.786" v="8716"/>
          <ac:spMkLst>
            <pc:docMk/>
            <pc:sldMk cId="4246500207" sldId="440"/>
            <ac:spMk id="7" creationId="{878E8677-7400-7B95-BE79-FB7C58F2B907}"/>
          </ac:spMkLst>
        </pc:spChg>
        <pc:spChg chg="add del mod">
          <ac:chgData name="Yi, Changho" userId="4c519933-0dc1-4030-bc0e-320847d3048c" providerId="ADAL" clId="{9859E080-D2BB-4A33-A02A-65BCD9A1DD2E}" dt="2024-10-01T17:23:41.248" v="8715" actId="478"/>
          <ac:spMkLst>
            <pc:docMk/>
            <pc:sldMk cId="4246500207" sldId="440"/>
            <ac:spMk id="9" creationId="{6E333B57-4697-AE58-12DC-99668A29FC84}"/>
          </ac:spMkLst>
        </pc:spChg>
        <pc:picChg chg="add del mod">
          <ac:chgData name="Yi, Changho" userId="4c519933-0dc1-4030-bc0e-320847d3048c" providerId="ADAL" clId="{9859E080-D2BB-4A33-A02A-65BCD9A1DD2E}" dt="2024-10-02T21:40:49.290" v="11288"/>
          <ac:picMkLst>
            <pc:docMk/>
            <pc:sldMk cId="4246500207" sldId="440"/>
            <ac:picMk id="8" creationId="{F88193F3-28A4-7802-7660-970437B7E20D}"/>
          </ac:picMkLst>
        </pc:picChg>
        <pc:picChg chg="add mod modCrop">
          <ac:chgData name="Yi, Changho" userId="4c519933-0dc1-4030-bc0e-320847d3048c" providerId="ADAL" clId="{9859E080-D2BB-4A33-A02A-65BCD9A1DD2E}" dt="2024-10-02T21:42:40.358" v="11324" actId="1076"/>
          <ac:picMkLst>
            <pc:docMk/>
            <pc:sldMk cId="4246500207" sldId="440"/>
            <ac:picMk id="10" creationId="{F9F7A5F3-A87C-9976-C589-EE8C39BB96D7}"/>
          </ac:picMkLst>
        </pc:picChg>
        <pc:picChg chg="add mod">
          <ac:chgData name="Yi, Changho" userId="4c519933-0dc1-4030-bc0e-320847d3048c" providerId="ADAL" clId="{9859E080-D2BB-4A33-A02A-65BCD9A1DD2E}" dt="2024-10-02T21:42:43.828" v="11325" actId="1076"/>
          <ac:picMkLst>
            <pc:docMk/>
            <pc:sldMk cId="4246500207" sldId="440"/>
            <ac:picMk id="12" creationId="{BC3C2491-DFEA-BDCA-09A8-29B0A7D605A0}"/>
          </ac:picMkLst>
        </pc:picChg>
      </pc:sldChg>
      <pc:sldChg chg="addSp delSp modSp del mod">
        <pc:chgData name="Yi, Changho" userId="4c519933-0dc1-4030-bc0e-320847d3048c" providerId="ADAL" clId="{9859E080-D2BB-4A33-A02A-65BCD9A1DD2E}" dt="2024-10-02T19:04:39.083" v="11075" actId="47"/>
        <pc:sldMkLst>
          <pc:docMk/>
          <pc:sldMk cId="1715023647" sldId="445"/>
        </pc:sldMkLst>
        <pc:spChg chg="del">
          <ac:chgData name="Yi, Changho" userId="4c519933-0dc1-4030-bc0e-320847d3048c" providerId="ADAL" clId="{9859E080-D2BB-4A33-A02A-65BCD9A1DD2E}" dt="2024-10-02T14:21:07.867" v="9442" actId="478"/>
          <ac:spMkLst>
            <pc:docMk/>
            <pc:sldMk cId="1715023647" sldId="445"/>
            <ac:spMk id="6" creationId="{DCD896F8-32FE-98CC-690A-97D4A4FCD7E3}"/>
          </ac:spMkLst>
        </pc:spChg>
        <pc:spChg chg="add mod">
          <ac:chgData name="Yi, Changho" userId="4c519933-0dc1-4030-bc0e-320847d3048c" providerId="ADAL" clId="{9859E080-D2BB-4A33-A02A-65BCD9A1DD2E}" dt="2024-10-02T14:25:18.645" v="9576" actId="1076"/>
          <ac:spMkLst>
            <pc:docMk/>
            <pc:sldMk cId="1715023647" sldId="445"/>
            <ac:spMk id="9" creationId="{11FB3076-76AC-7D67-80D2-24434CB17C4D}"/>
          </ac:spMkLst>
        </pc:spChg>
        <pc:spChg chg="add mod">
          <ac:chgData name="Yi, Changho" userId="4c519933-0dc1-4030-bc0e-320847d3048c" providerId="ADAL" clId="{9859E080-D2BB-4A33-A02A-65BCD9A1DD2E}" dt="2024-10-02T14:25:50.610" v="9582" actId="1076"/>
          <ac:spMkLst>
            <pc:docMk/>
            <pc:sldMk cId="1715023647" sldId="445"/>
            <ac:spMk id="10" creationId="{62C5A519-B458-18BE-3B5A-EB6072A27F60}"/>
          </ac:spMkLst>
        </pc:spChg>
        <pc:spChg chg="add mod">
          <ac:chgData name="Yi, Changho" userId="4c519933-0dc1-4030-bc0e-320847d3048c" providerId="ADAL" clId="{9859E080-D2BB-4A33-A02A-65BCD9A1DD2E}" dt="2024-10-02T14:26:25.156" v="9631" actId="1076"/>
          <ac:spMkLst>
            <pc:docMk/>
            <pc:sldMk cId="1715023647" sldId="445"/>
            <ac:spMk id="11" creationId="{FCCA4DDD-AE7B-BED3-E078-2D7A6AAE45A3}"/>
          </ac:spMkLst>
        </pc:spChg>
        <pc:picChg chg="add del mod">
          <ac:chgData name="Yi, Changho" userId="4c519933-0dc1-4030-bc0e-320847d3048c" providerId="ADAL" clId="{9859E080-D2BB-4A33-A02A-65BCD9A1DD2E}" dt="2024-10-02T19:04:16.622" v="11073" actId="478"/>
          <ac:picMkLst>
            <pc:docMk/>
            <pc:sldMk cId="1715023647" sldId="445"/>
            <ac:picMk id="5" creationId="{3BB1F451-2C19-C38C-A692-3834B5A28F0E}"/>
          </ac:picMkLst>
        </pc:picChg>
        <pc:picChg chg="add del mod modCrop">
          <ac:chgData name="Yi, Changho" userId="4c519933-0dc1-4030-bc0e-320847d3048c" providerId="ADAL" clId="{9859E080-D2BB-4A33-A02A-65BCD9A1DD2E}" dt="2024-10-02T19:04:16.842" v="11074" actId="478"/>
          <ac:picMkLst>
            <pc:docMk/>
            <pc:sldMk cId="1715023647" sldId="445"/>
            <ac:picMk id="8" creationId="{85476636-4C19-B7EC-6BAD-38C3248C82D4}"/>
          </ac:picMkLst>
        </pc:picChg>
      </pc:sldChg>
      <pc:sldChg chg="modSp add mod">
        <pc:chgData name="Yi, Changho" userId="4c519933-0dc1-4030-bc0e-320847d3048c" providerId="ADAL" clId="{9859E080-D2BB-4A33-A02A-65BCD9A1DD2E}" dt="2024-10-02T16:24:36.915" v="9680" actId="13926"/>
        <pc:sldMkLst>
          <pc:docMk/>
          <pc:sldMk cId="2138667880" sldId="447"/>
        </pc:sldMkLst>
        <pc:spChg chg="mod">
          <ac:chgData name="Yi, Changho" userId="4c519933-0dc1-4030-bc0e-320847d3048c" providerId="ADAL" clId="{9859E080-D2BB-4A33-A02A-65BCD9A1DD2E}" dt="2024-10-02T16:24:36.915" v="9680" actId="13926"/>
          <ac:spMkLst>
            <pc:docMk/>
            <pc:sldMk cId="2138667880" sldId="447"/>
            <ac:spMk id="17" creationId="{4A5DD2F7-057C-F923-F51E-7CD722A7509E}"/>
          </ac:spMkLst>
        </pc:spChg>
      </pc:sldChg>
      <pc:sldChg chg="addSp delSp modSp add mod ord">
        <pc:chgData name="Yi, Changho" userId="4c519933-0dc1-4030-bc0e-320847d3048c" providerId="ADAL" clId="{9859E080-D2BB-4A33-A02A-65BCD9A1DD2E}" dt="2024-10-02T18:35:12.655" v="11018"/>
        <pc:sldMkLst>
          <pc:docMk/>
          <pc:sldMk cId="2248234415" sldId="448"/>
        </pc:sldMkLst>
        <pc:spChg chg="mod">
          <ac:chgData name="Yi, Changho" userId="4c519933-0dc1-4030-bc0e-320847d3048c" providerId="ADAL" clId="{9859E080-D2BB-4A33-A02A-65BCD9A1DD2E}" dt="2024-10-02T18:24:13.836" v="11002" actId="14100"/>
          <ac:spMkLst>
            <pc:docMk/>
            <pc:sldMk cId="2248234415" sldId="448"/>
            <ac:spMk id="2" creationId="{EBC0D710-444E-CCAC-3F1F-A37B4A9C1767}"/>
          </ac:spMkLst>
        </pc:spChg>
        <pc:spChg chg="del mod">
          <ac:chgData name="Yi, Changho" userId="4c519933-0dc1-4030-bc0e-320847d3048c" providerId="ADAL" clId="{9859E080-D2BB-4A33-A02A-65BCD9A1DD2E}" dt="2024-10-02T17:23:12.590" v="9918" actId="478"/>
          <ac:spMkLst>
            <pc:docMk/>
            <pc:sldMk cId="2248234415" sldId="448"/>
            <ac:spMk id="5" creationId="{4AEB23C1-E92E-BB8A-34EB-20D27D18A4B4}"/>
          </ac:spMkLst>
        </pc:spChg>
        <pc:spChg chg="del">
          <ac:chgData name="Yi, Changho" userId="4c519933-0dc1-4030-bc0e-320847d3048c" providerId="ADAL" clId="{9859E080-D2BB-4A33-A02A-65BCD9A1DD2E}" dt="2024-10-02T17:23:13.225" v="9919" actId="478"/>
          <ac:spMkLst>
            <pc:docMk/>
            <pc:sldMk cId="2248234415" sldId="448"/>
            <ac:spMk id="9" creationId="{AE0072C5-4AD5-2B71-F133-4D73C96B772F}"/>
          </ac:spMkLst>
        </pc:spChg>
        <pc:spChg chg="add mod">
          <ac:chgData name="Yi, Changho" userId="4c519933-0dc1-4030-bc0e-320847d3048c" providerId="ADAL" clId="{9859E080-D2BB-4A33-A02A-65BCD9A1DD2E}" dt="2024-10-02T17:59:48.042" v="10800" actId="20578"/>
          <ac:spMkLst>
            <pc:docMk/>
            <pc:sldMk cId="2248234415" sldId="448"/>
            <ac:spMk id="10" creationId="{03C5C6CA-B0C9-AC28-6602-01F6CE054253}"/>
          </ac:spMkLst>
        </pc:spChg>
        <pc:spChg chg="add del">
          <ac:chgData name="Yi, Changho" userId="4c519933-0dc1-4030-bc0e-320847d3048c" providerId="ADAL" clId="{9859E080-D2BB-4A33-A02A-65BCD9A1DD2E}" dt="2024-10-02T17:34:45.038" v="10223" actId="478"/>
          <ac:spMkLst>
            <pc:docMk/>
            <pc:sldMk cId="2248234415" sldId="448"/>
            <ac:spMk id="11" creationId="{99999DCD-5D03-25A6-41F8-35515378F81A}"/>
          </ac:spMkLst>
        </pc:spChg>
        <pc:picChg chg="del">
          <ac:chgData name="Yi, Changho" userId="4c519933-0dc1-4030-bc0e-320847d3048c" providerId="ADAL" clId="{9859E080-D2BB-4A33-A02A-65BCD9A1DD2E}" dt="2024-10-02T17:23:08.963" v="9915" actId="478"/>
          <ac:picMkLst>
            <pc:docMk/>
            <pc:sldMk cId="2248234415" sldId="448"/>
            <ac:picMk id="6" creationId="{084272E5-3634-ADED-3885-F0811A3A674A}"/>
          </ac:picMkLst>
        </pc:picChg>
        <pc:picChg chg="add del mod modCrop">
          <ac:chgData name="Yi, Changho" userId="4c519933-0dc1-4030-bc0e-320847d3048c" providerId="ADAL" clId="{9859E080-D2BB-4A33-A02A-65BCD9A1DD2E}" dt="2024-10-02T17:36:25.692" v="10237" actId="478"/>
          <ac:picMkLst>
            <pc:docMk/>
            <pc:sldMk cId="2248234415" sldId="448"/>
            <ac:picMk id="7" creationId="{F4F2A9F8-BF57-A618-9E2F-B13656DC2D89}"/>
          </ac:picMkLst>
        </pc:picChg>
        <pc:picChg chg="del">
          <ac:chgData name="Yi, Changho" userId="4c519933-0dc1-4030-bc0e-320847d3048c" providerId="ADAL" clId="{9859E080-D2BB-4A33-A02A-65BCD9A1DD2E}" dt="2024-10-02T17:23:09.381" v="9916" actId="478"/>
          <ac:picMkLst>
            <pc:docMk/>
            <pc:sldMk cId="2248234415" sldId="448"/>
            <ac:picMk id="8" creationId="{F29C2780-E00A-DFB1-75CD-75413377D314}"/>
          </ac:picMkLst>
        </pc:picChg>
        <pc:picChg chg="add mod">
          <ac:chgData name="Yi, Changho" userId="4c519933-0dc1-4030-bc0e-320847d3048c" providerId="ADAL" clId="{9859E080-D2BB-4A33-A02A-65BCD9A1DD2E}" dt="2024-10-02T17:36:35.403" v="10239" actId="1076"/>
          <ac:picMkLst>
            <pc:docMk/>
            <pc:sldMk cId="2248234415" sldId="448"/>
            <ac:picMk id="13" creationId="{3149BDB8-3F26-6275-D828-24B8DF886953}"/>
          </ac:picMkLst>
        </pc:picChg>
      </pc:sldChg>
      <pc:sldChg chg="add del">
        <pc:chgData name="Yi, Changho" userId="4c519933-0dc1-4030-bc0e-320847d3048c" providerId="ADAL" clId="{9859E080-D2BB-4A33-A02A-65BCD9A1DD2E}" dt="2024-10-02T17:23:15.713" v="9921"/>
        <pc:sldMkLst>
          <pc:docMk/>
          <pc:sldMk cId="3211927473" sldId="449"/>
        </pc:sldMkLst>
      </pc:sldChg>
      <pc:sldChg chg="addSp delSp modSp add mod ord">
        <pc:chgData name="Yi, Changho" userId="4c519933-0dc1-4030-bc0e-320847d3048c" providerId="ADAL" clId="{9859E080-D2BB-4A33-A02A-65BCD9A1DD2E}" dt="2024-10-02T18:36:17.534" v="11020" actId="27636"/>
        <pc:sldMkLst>
          <pc:docMk/>
          <pc:sldMk cId="3341116691" sldId="449"/>
        </pc:sldMkLst>
        <pc:spChg chg="mod">
          <ac:chgData name="Yi, Changho" userId="4c519933-0dc1-4030-bc0e-320847d3048c" providerId="ADAL" clId="{9859E080-D2BB-4A33-A02A-65BCD9A1DD2E}" dt="2024-10-02T18:24:30.696" v="11016" actId="14100"/>
          <ac:spMkLst>
            <pc:docMk/>
            <pc:sldMk cId="3341116691" sldId="449"/>
            <ac:spMk id="2" creationId="{EBC0D710-444E-CCAC-3F1F-A37B4A9C1767}"/>
          </ac:spMkLst>
        </pc:spChg>
        <pc:spChg chg="mod">
          <ac:chgData name="Yi, Changho" userId="4c519933-0dc1-4030-bc0e-320847d3048c" providerId="ADAL" clId="{9859E080-D2BB-4A33-A02A-65BCD9A1DD2E}" dt="2024-10-02T18:36:17.534" v="11020" actId="27636"/>
          <ac:spMkLst>
            <pc:docMk/>
            <pc:sldMk cId="3341116691" sldId="449"/>
            <ac:spMk id="10" creationId="{03C5C6CA-B0C9-AC28-6602-01F6CE054253}"/>
          </ac:spMkLst>
        </pc:spChg>
        <pc:picChg chg="add mod">
          <ac:chgData name="Yi, Changho" userId="4c519933-0dc1-4030-bc0e-320847d3048c" providerId="ADAL" clId="{9859E080-D2BB-4A33-A02A-65BCD9A1DD2E}" dt="2024-10-02T17:38:37.618" v="10266" actId="14100"/>
          <ac:picMkLst>
            <pc:docMk/>
            <pc:sldMk cId="3341116691" sldId="449"/>
            <ac:picMk id="5" creationId="{2DDB67A9-BAFB-3353-1D0D-DD7FB19D1346}"/>
          </ac:picMkLst>
        </pc:picChg>
        <pc:picChg chg="del">
          <ac:chgData name="Yi, Changho" userId="4c519933-0dc1-4030-bc0e-320847d3048c" providerId="ADAL" clId="{9859E080-D2BB-4A33-A02A-65BCD9A1DD2E}" dt="2024-10-02T17:38:18.860" v="10257" actId="478"/>
          <ac:picMkLst>
            <pc:docMk/>
            <pc:sldMk cId="3341116691" sldId="449"/>
            <ac:picMk id="13" creationId="{3149BDB8-3F26-6275-D828-24B8DF886953}"/>
          </ac:picMkLst>
        </pc:picChg>
      </pc:sldChg>
      <pc:sldChg chg="addSp delSp modSp add mod">
        <pc:chgData name="Yi, Changho" userId="4c519933-0dc1-4030-bc0e-320847d3048c" providerId="ADAL" clId="{9859E080-D2BB-4A33-A02A-65BCD9A1DD2E}" dt="2024-10-02T21:48:31.593" v="11625" actId="20577"/>
        <pc:sldMkLst>
          <pc:docMk/>
          <pc:sldMk cId="1241810774" sldId="450"/>
        </pc:sldMkLst>
        <pc:spChg chg="del">
          <ac:chgData name="Yi, Changho" userId="4c519933-0dc1-4030-bc0e-320847d3048c" providerId="ADAL" clId="{9859E080-D2BB-4A33-A02A-65BCD9A1DD2E}" dt="2024-10-02T21:43:15.986" v="11361" actId="478"/>
          <ac:spMkLst>
            <pc:docMk/>
            <pc:sldMk cId="1241810774" sldId="450"/>
            <ac:spMk id="3" creationId="{7CCDE6D1-6978-47EB-90BC-D051A9EAA4D2}"/>
          </ac:spMkLst>
        </pc:spChg>
        <pc:spChg chg="del">
          <ac:chgData name="Yi, Changho" userId="4c519933-0dc1-4030-bc0e-320847d3048c" providerId="ADAL" clId="{9859E080-D2BB-4A33-A02A-65BCD9A1DD2E}" dt="2024-10-02T21:41:06.233" v="11295" actId="478"/>
          <ac:spMkLst>
            <pc:docMk/>
            <pc:sldMk cId="1241810774" sldId="450"/>
            <ac:spMk id="4" creationId="{AA54F5CB-2393-4544-AF3B-CE5E673E2A95}"/>
          </ac:spMkLst>
        </pc:spChg>
        <pc:spChg chg="mod">
          <ac:chgData name="Yi, Changho" userId="4c519933-0dc1-4030-bc0e-320847d3048c" providerId="ADAL" clId="{9859E080-D2BB-4A33-A02A-65BCD9A1DD2E}" dt="2024-10-02T21:43:03.324" v="11360" actId="20577"/>
          <ac:spMkLst>
            <pc:docMk/>
            <pc:sldMk cId="1241810774" sldId="450"/>
            <ac:spMk id="7" creationId="{878E8677-7400-7B95-BE79-FB7C58F2B907}"/>
          </ac:spMkLst>
        </pc:spChg>
        <pc:spChg chg="add del mod">
          <ac:chgData name="Yi, Changho" userId="4c519933-0dc1-4030-bc0e-320847d3048c" providerId="ADAL" clId="{9859E080-D2BB-4A33-A02A-65BCD9A1DD2E}" dt="2024-10-02T21:43:18.483" v="11363" actId="478"/>
          <ac:spMkLst>
            <pc:docMk/>
            <pc:sldMk cId="1241810774" sldId="450"/>
            <ac:spMk id="8" creationId="{52A5F272-6DB9-FE2F-693A-433D92B90357}"/>
          </ac:spMkLst>
        </pc:spChg>
        <pc:spChg chg="add mod">
          <ac:chgData name="Yi, Changho" userId="4c519933-0dc1-4030-bc0e-320847d3048c" providerId="ADAL" clId="{9859E080-D2BB-4A33-A02A-65BCD9A1DD2E}" dt="2024-10-02T21:48:31.593" v="11625" actId="20577"/>
          <ac:spMkLst>
            <pc:docMk/>
            <pc:sldMk cId="1241810774" sldId="450"/>
            <ac:spMk id="9" creationId="{3FAE6E08-0646-937B-DD39-113DD6D5F61D}"/>
          </ac:spMkLst>
        </pc:spChg>
      </pc:sldChg>
    </pc:docChg>
  </pc:docChgLst>
  <pc:docChgLst>
    <pc:chgData name="Guest User" userId="S::urn:spo:anon#c87e05340348ab02ec7ebe16743c73fb1d1d88a610e82a635a4cd61a3f337b35::" providerId="AD" clId="Web-{36A88768-D87C-2746-68DD-377FD5C6E41F}"/>
    <pc:docChg chg="modSld sldOrd">
      <pc:chgData name="Guest User" userId="S::urn:spo:anon#c87e05340348ab02ec7ebe16743c73fb1d1d88a610e82a635a4cd61a3f337b35::" providerId="AD" clId="Web-{36A88768-D87C-2746-68DD-377FD5C6E41F}" dt="2024-09-30T14:33:04.412" v="10" actId="20577"/>
      <pc:docMkLst>
        <pc:docMk/>
      </pc:docMkLst>
      <pc:sldChg chg="addSp delSp modSp">
        <pc:chgData name="Guest User" userId="S::urn:spo:anon#c87e05340348ab02ec7ebe16743c73fb1d1d88a610e82a635a4cd61a3f337b35::" providerId="AD" clId="Web-{36A88768-D87C-2746-68DD-377FD5C6E41F}" dt="2024-09-30T14:32:36.037" v="3"/>
        <pc:sldMkLst>
          <pc:docMk/>
          <pc:sldMk cId="1003732869" sldId="364"/>
        </pc:sldMkLst>
        <pc:spChg chg="add mod">
          <ac:chgData name="Guest User" userId="S::urn:spo:anon#c87e05340348ab02ec7ebe16743c73fb1d1d88a610e82a635a4cd61a3f337b35::" providerId="AD" clId="Web-{36A88768-D87C-2746-68DD-377FD5C6E41F}" dt="2024-09-30T14:32:36.037" v="3"/>
          <ac:spMkLst>
            <pc:docMk/>
            <pc:sldMk cId="1003732869" sldId="364"/>
            <ac:spMk id="6" creationId="{527C96FB-460B-E044-DE19-D34161E2C3C2}"/>
          </ac:spMkLst>
        </pc:spChg>
        <pc:picChg chg="del">
          <ac:chgData name="Guest User" userId="S::urn:spo:anon#c87e05340348ab02ec7ebe16743c73fb1d1d88a610e82a635a4cd61a3f337b35::" providerId="AD" clId="Web-{36A88768-D87C-2746-68DD-377FD5C6E41F}" dt="2024-09-30T14:32:36.037" v="3"/>
          <ac:picMkLst>
            <pc:docMk/>
            <pc:sldMk cId="1003732869" sldId="364"/>
            <ac:picMk id="7" creationId="{95C8C5C6-6DBB-1D94-09E1-34D8D7269166}"/>
          </ac:picMkLst>
        </pc:picChg>
      </pc:sldChg>
      <pc:sldChg chg="modSp ord">
        <pc:chgData name="Guest User" userId="S::urn:spo:anon#c87e05340348ab02ec7ebe16743c73fb1d1d88a610e82a635a4cd61a3f337b35::" providerId="AD" clId="Web-{36A88768-D87C-2746-68DD-377FD5C6E41F}" dt="2024-09-30T14:33:04.412" v="10" actId="20577"/>
        <pc:sldMkLst>
          <pc:docMk/>
          <pc:sldMk cId="536973497" sldId="366"/>
        </pc:sldMkLst>
        <pc:spChg chg="mod">
          <ac:chgData name="Guest User" userId="S::urn:spo:anon#c87e05340348ab02ec7ebe16743c73fb1d1d88a610e82a635a4cd61a3f337b35::" providerId="AD" clId="Web-{36A88768-D87C-2746-68DD-377FD5C6E41F}" dt="2024-09-30T14:33:04.412" v="10" actId="20577"/>
          <ac:spMkLst>
            <pc:docMk/>
            <pc:sldMk cId="536973497" sldId="366"/>
            <ac:spMk id="5" creationId="{15B343C4-8768-485C-BB7D-B77CE576C5FB}"/>
          </ac:spMkLst>
        </pc:spChg>
      </pc:sldChg>
      <pc:sldChg chg="modSp ord">
        <pc:chgData name="Guest User" userId="S::urn:spo:anon#c87e05340348ab02ec7ebe16743c73fb1d1d88a610e82a635a4cd61a3f337b35::" providerId="AD" clId="Web-{36A88768-D87C-2746-68DD-377FD5C6E41F}" dt="2024-09-30T14:32:57.600" v="6" actId="20577"/>
        <pc:sldMkLst>
          <pc:docMk/>
          <pc:sldMk cId="2016812461" sldId="367"/>
        </pc:sldMkLst>
        <pc:spChg chg="mod">
          <ac:chgData name="Guest User" userId="S::urn:spo:anon#c87e05340348ab02ec7ebe16743c73fb1d1d88a610e82a635a4cd61a3f337b35::" providerId="AD" clId="Web-{36A88768-D87C-2746-68DD-377FD5C6E41F}" dt="2024-09-30T14:32:57.600" v="6" actId="20577"/>
          <ac:spMkLst>
            <pc:docMk/>
            <pc:sldMk cId="2016812461" sldId="367"/>
            <ac:spMk id="2" creationId="{B0CD6148-796B-49CD-824D-7CD8986442F2}"/>
          </ac:spMkLst>
        </pc:spChg>
      </pc:sldChg>
      <pc:sldChg chg="ord">
        <pc:chgData name="Guest User" userId="S::urn:spo:anon#c87e05340348ab02ec7ebe16743c73fb1d1d88a610e82a635a4cd61a3f337b35::" providerId="AD" clId="Web-{36A88768-D87C-2746-68DD-377FD5C6E41F}" dt="2024-09-30T14:31:56.553" v="2"/>
        <pc:sldMkLst>
          <pc:docMk/>
          <pc:sldMk cId="538509217" sldId="414"/>
        </pc:sldMkLst>
      </pc:sldChg>
    </pc:docChg>
  </pc:docChgLst>
  <pc:docChgLst>
    <pc:chgData name="Anderson, Cameron" userId="S::cameron.anderson@dallascityhall.com::eb32c122-dc64-4a87-96e3-da250cc3f173" providerId="AD" clId="Web-{4F54F181-6CE9-270C-2274-40CC3C7D55A9}"/>
    <pc:docChg chg="delSld modSld sldOrd modSection">
      <pc:chgData name="Anderson, Cameron" userId="S::cameron.anderson@dallascityhall.com::eb32c122-dc64-4a87-96e3-da250cc3f173" providerId="AD" clId="Web-{4F54F181-6CE9-270C-2274-40CC3C7D55A9}" dt="2024-09-27T22:36:15.235" v="37" actId="20577"/>
      <pc:docMkLst>
        <pc:docMk/>
      </pc:docMkLst>
      <pc:sldChg chg="del">
        <pc:chgData name="Anderson, Cameron" userId="S::cameron.anderson@dallascityhall.com::eb32c122-dc64-4a87-96e3-da250cc3f173" providerId="AD" clId="Web-{4F54F181-6CE9-270C-2274-40CC3C7D55A9}" dt="2024-09-27T22:21:45.243" v="21"/>
        <pc:sldMkLst>
          <pc:docMk/>
          <pc:sldMk cId="2791288310" sldId="362"/>
        </pc:sldMkLst>
      </pc:sldChg>
      <pc:sldChg chg="addSp delSp modSp mod modClrScheme chgLayout">
        <pc:chgData name="Anderson, Cameron" userId="S::cameron.anderson@dallascityhall.com::eb32c122-dc64-4a87-96e3-da250cc3f173" providerId="AD" clId="Web-{4F54F181-6CE9-270C-2274-40CC3C7D55A9}" dt="2024-09-27T22:36:15.235" v="37" actId="20577"/>
        <pc:sldMkLst>
          <pc:docMk/>
          <pc:sldMk cId="891166441" sldId="363"/>
        </pc:sldMkLst>
        <pc:spChg chg="mod ord">
          <ac:chgData name="Anderson, Cameron" userId="S::cameron.anderson@dallascityhall.com::eb32c122-dc64-4a87-96e3-da250cc3f173" providerId="AD" clId="Web-{4F54F181-6CE9-270C-2274-40CC3C7D55A9}" dt="2024-09-27T22:22:10.821" v="24"/>
          <ac:spMkLst>
            <pc:docMk/>
            <pc:sldMk cId="891166441" sldId="363"/>
            <ac:spMk id="3" creationId="{D30BA7E6-83CA-4E3F-86DF-FB950CCDB776}"/>
          </ac:spMkLst>
        </pc:spChg>
        <pc:spChg chg="add del mod ord">
          <ac:chgData name="Anderson, Cameron" userId="S::cameron.anderson@dallascityhall.com::eb32c122-dc64-4a87-96e3-da250cc3f173" providerId="AD" clId="Web-{4F54F181-6CE9-270C-2274-40CC3C7D55A9}" dt="2024-09-27T22:29:15.903" v="25"/>
          <ac:spMkLst>
            <pc:docMk/>
            <pc:sldMk cId="891166441" sldId="363"/>
            <ac:spMk id="4" creationId="{339F1275-BF8A-75FF-F147-E3DF0961CF43}"/>
          </ac:spMkLst>
        </pc:spChg>
        <pc:spChg chg="mod ord">
          <ac:chgData name="Anderson, Cameron" userId="S::cameron.anderson@dallascityhall.com::eb32c122-dc64-4a87-96e3-da250cc3f173" providerId="AD" clId="Web-{4F54F181-6CE9-270C-2274-40CC3C7D55A9}" dt="2024-09-27T22:36:15.235" v="37" actId="20577"/>
          <ac:spMkLst>
            <pc:docMk/>
            <pc:sldMk cId="891166441" sldId="363"/>
            <ac:spMk id="5" creationId="{15B343C4-8768-485C-BB7D-B77CE576C5FB}"/>
          </ac:spMkLst>
        </pc:spChg>
        <pc:spChg chg="add del mod ord">
          <ac:chgData name="Anderson, Cameron" userId="S::cameron.anderson@dallascityhall.com::eb32c122-dc64-4a87-96e3-da250cc3f173" providerId="AD" clId="Web-{4F54F181-6CE9-270C-2274-40CC3C7D55A9}" dt="2024-09-27T22:35:15.172" v="26"/>
          <ac:spMkLst>
            <pc:docMk/>
            <pc:sldMk cId="891166441" sldId="363"/>
            <ac:spMk id="6" creationId="{67473D8E-FB14-E77C-7402-D598EB864170}"/>
          </ac:spMkLst>
        </pc:spChg>
        <pc:picChg chg="del">
          <ac:chgData name="Anderson, Cameron" userId="S::cameron.anderson@dallascityhall.com::eb32c122-dc64-4a87-96e3-da250cc3f173" providerId="AD" clId="Web-{4F54F181-6CE9-270C-2274-40CC3C7D55A9}" dt="2024-09-27T22:22:01.118" v="23"/>
          <ac:picMkLst>
            <pc:docMk/>
            <pc:sldMk cId="891166441" sldId="363"/>
            <ac:picMk id="7" creationId="{2173220D-EFC1-4ACC-90FA-485934253323}"/>
          </ac:picMkLst>
        </pc:picChg>
        <pc:picChg chg="add mod ord modCrop">
          <ac:chgData name="Anderson, Cameron" userId="S::cameron.anderson@dallascityhall.com::eb32c122-dc64-4a87-96e3-da250cc3f173" providerId="AD" clId="Web-{4F54F181-6CE9-270C-2274-40CC3C7D55A9}" dt="2024-09-27T22:35:59.532" v="33" actId="1076"/>
          <ac:picMkLst>
            <pc:docMk/>
            <pc:sldMk cId="891166441" sldId="363"/>
            <ac:picMk id="8" creationId="{6208B9DA-BA0B-B825-B784-0E0B4A823604}"/>
          </ac:picMkLst>
        </pc:picChg>
        <pc:picChg chg="add mod ord modCrop">
          <ac:chgData name="Anderson, Cameron" userId="S::cameron.anderson@dallascityhall.com::eb32c122-dc64-4a87-96e3-da250cc3f173" providerId="AD" clId="Web-{4F54F181-6CE9-270C-2274-40CC3C7D55A9}" dt="2024-09-27T22:35:37.672" v="30" actId="1076"/>
          <ac:picMkLst>
            <pc:docMk/>
            <pc:sldMk cId="891166441" sldId="363"/>
            <ac:picMk id="9" creationId="{19ABE38D-42ED-01C5-4469-3A6887E965F8}"/>
          </ac:picMkLst>
        </pc:picChg>
      </pc:sldChg>
      <pc:sldChg chg="del">
        <pc:chgData name="Anderson, Cameron" userId="S::cameron.anderson@dallascityhall.com::eb32c122-dc64-4a87-96e3-da250cc3f173" providerId="AD" clId="Web-{4F54F181-6CE9-270C-2274-40CC3C7D55A9}" dt="2024-09-27T22:21:41.821" v="20"/>
        <pc:sldMkLst>
          <pc:docMk/>
          <pc:sldMk cId="581592498" sldId="365"/>
        </pc:sldMkLst>
      </pc:sldChg>
      <pc:sldChg chg="addSp delSp modSp mod modClrScheme chgLayout">
        <pc:chgData name="Anderson, Cameron" userId="S::cameron.anderson@dallascityhall.com::eb32c122-dc64-4a87-96e3-da250cc3f173" providerId="AD" clId="Web-{4F54F181-6CE9-270C-2274-40CC3C7D55A9}" dt="2024-09-27T22:21:00.555" v="17" actId="1076"/>
        <pc:sldMkLst>
          <pc:docMk/>
          <pc:sldMk cId="2091690463" sldId="379"/>
        </pc:sldMkLst>
        <pc:spChg chg="mod ord">
          <ac:chgData name="Anderson, Cameron" userId="S::cameron.anderson@dallascityhall.com::eb32c122-dc64-4a87-96e3-da250cc3f173" providerId="AD" clId="Web-{4F54F181-6CE9-270C-2274-40CC3C7D55A9}" dt="2024-09-27T22:18:50.538" v="3"/>
          <ac:spMkLst>
            <pc:docMk/>
            <pc:sldMk cId="2091690463" sldId="379"/>
            <ac:spMk id="3" creationId="{D30BA7E6-83CA-4E3F-86DF-FB950CCDB776}"/>
          </ac:spMkLst>
        </pc:spChg>
        <pc:spChg chg="add del mod">
          <ac:chgData name="Anderson, Cameron" userId="S::cameron.anderson@dallascityhall.com::eb32c122-dc64-4a87-96e3-da250cc3f173" providerId="AD" clId="Web-{4F54F181-6CE9-270C-2274-40CC3C7D55A9}" dt="2024-09-27T22:18:42.226" v="2"/>
          <ac:spMkLst>
            <pc:docMk/>
            <pc:sldMk cId="2091690463" sldId="379"/>
            <ac:spMk id="4" creationId="{9907E102-2D77-1294-EA5E-CA64B5E42D1B}"/>
          </ac:spMkLst>
        </pc:spChg>
        <pc:spChg chg="mod ord">
          <ac:chgData name="Anderson, Cameron" userId="S::cameron.anderson@dallascityhall.com::eb32c122-dc64-4a87-96e3-da250cc3f173" providerId="AD" clId="Web-{4F54F181-6CE9-270C-2274-40CC3C7D55A9}" dt="2024-09-27T22:20:15.367" v="13" actId="20577"/>
          <ac:spMkLst>
            <pc:docMk/>
            <pc:sldMk cId="2091690463" sldId="379"/>
            <ac:spMk id="5" creationId="{15B343C4-8768-485C-BB7D-B77CE576C5FB}"/>
          </ac:spMkLst>
        </pc:spChg>
        <pc:spChg chg="add del mod ord">
          <ac:chgData name="Anderson, Cameron" userId="S::cameron.anderson@dallascityhall.com::eb32c122-dc64-4a87-96e3-da250cc3f173" providerId="AD" clId="Web-{4F54F181-6CE9-270C-2274-40CC3C7D55A9}" dt="2024-09-27T22:20:42.446" v="14"/>
          <ac:spMkLst>
            <pc:docMk/>
            <pc:sldMk cId="2091690463" sldId="379"/>
            <ac:spMk id="7" creationId="{12891238-AFE0-5567-B62F-74E2FFD20841}"/>
          </ac:spMkLst>
        </pc:spChg>
        <pc:picChg chg="add mod ord modCrop">
          <ac:chgData name="Anderson, Cameron" userId="S::cameron.anderson@dallascityhall.com::eb32c122-dc64-4a87-96e3-da250cc3f173" providerId="AD" clId="Web-{4F54F181-6CE9-270C-2274-40CC3C7D55A9}" dt="2024-09-27T22:19:45.992" v="9" actId="1076"/>
          <ac:picMkLst>
            <pc:docMk/>
            <pc:sldMk cId="2091690463" sldId="379"/>
            <ac:picMk id="6" creationId="{7DDF3CB5-6D4D-0F98-1BA4-6053CDB5E44B}"/>
          </ac:picMkLst>
        </pc:picChg>
        <pc:picChg chg="del">
          <ac:chgData name="Anderson, Cameron" userId="S::cameron.anderson@dallascityhall.com::eb32c122-dc64-4a87-96e3-da250cc3f173" providerId="AD" clId="Web-{4F54F181-6CE9-270C-2274-40CC3C7D55A9}" dt="2024-09-27T22:18:20.898" v="1"/>
          <ac:picMkLst>
            <pc:docMk/>
            <pc:sldMk cId="2091690463" sldId="379"/>
            <ac:picMk id="8" creationId="{A91CD8CD-1C8D-4D3C-A53F-9CA52C2AC1E8}"/>
          </ac:picMkLst>
        </pc:picChg>
        <pc:picChg chg="add mod ord modCrop">
          <ac:chgData name="Anderson, Cameron" userId="S::cameron.anderson@dallascityhall.com::eb32c122-dc64-4a87-96e3-da250cc3f173" providerId="AD" clId="Web-{4F54F181-6CE9-270C-2274-40CC3C7D55A9}" dt="2024-09-27T22:21:00.555" v="17" actId="1076"/>
          <ac:picMkLst>
            <pc:docMk/>
            <pc:sldMk cId="2091690463" sldId="379"/>
            <ac:picMk id="9" creationId="{9886646C-951F-4949-B5CC-1653A3DCB2A1}"/>
          </ac:picMkLst>
        </pc:picChg>
      </pc:sldChg>
      <pc:sldChg chg="addSp delSp modSp del">
        <pc:chgData name="Anderson, Cameron" userId="S::cameron.anderson@dallascityhall.com::eb32c122-dc64-4a87-96e3-da250cc3f173" providerId="AD" clId="Web-{4F54F181-6CE9-270C-2274-40CC3C7D55A9}" dt="2024-09-27T22:21:30.384" v="19"/>
        <pc:sldMkLst>
          <pc:docMk/>
          <pc:sldMk cId="2288423213" sldId="380"/>
        </pc:sldMkLst>
        <pc:spChg chg="add mod">
          <ac:chgData name="Anderson, Cameron" userId="S::cameron.anderson@dallascityhall.com::eb32c122-dc64-4a87-96e3-da250cc3f173" providerId="AD" clId="Web-{4F54F181-6CE9-270C-2274-40CC3C7D55A9}" dt="2024-09-27T22:21:28.602" v="18"/>
          <ac:spMkLst>
            <pc:docMk/>
            <pc:sldMk cId="2288423213" sldId="380"/>
            <ac:spMk id="4" creationId="{82296F70-9D90-33C0-4432-D4EDAA71A450}"/>
          </ac:spMkLst>
        </pc:spChg>
        <pc:picChg chg="del">
          <ac:chgData name="Anderson, Cameron" userId="S::cameron.anderson@dallascityhall.com::eb32c122-dc64-4a87-96e3-da250cc3f173" providerId="AD" clId="Web-{4F54F181-6CE9-270C-2274-40CC3C7D55A9}" dt="2024-09-27T22:21:28.602" v="18"/>
          <ac:picMkLst>
            <pc:docMk/>
            <pc:sldMk cId="2288423213" sldId="380"/>
            <ac:picMk id="8" creationId="{EC407E54-1AD2-4349-9D39-23583975899B}"/>
          </ac:picMkLst>
        </pc:picChg>
      </pc:sldChg>
      <pc:sldChg chg="ord">
        <pc:chgData name="Anderson, Cameron" userId="S::cameron.anderson@dallascityhall.com::eb32c122-dc64-4a87-96e3-da250cc3f173" providerId="AD" clId="Web-{4F54F181-6CE9-270C-2274-40CC3C7D55A9}" dt="2024-09-27T19:30:03.591" v="0"/>
        <pc:sldMkLst>
          <pc:docMk/>
          <pc:sldMk cId="2322257610" sldId="402"/>
        </pc:sldMkLst>
      </pc:sldChg>
      <pc:sldChg chg="del">
        <pc:chgData name="Anderson, Cameron" userId="S::cameron.anderson@dallascityhall.com::eb32c122-dc64-4a87-96e3-da250cc3f173" providerId="AD" clId="Web-{4F54F181-6CE9-270C-2274-40CC3C7D55A9}" dt="2024-09-27T22:21:57.603" v="22"/>
        <pc:sldMkLst>
          <pc:docMk/>
          <pc:sldMk cId="757259537" sldId="412"/>
        </pc:sldMkLst>
      </pc:sldChg>
    </pc:docChg>
  </pc:docChgLst>
  <pc:docChgLst>
    <pc:chgData name="Anderson, Cameron" userId="S::cameron.anderson@dallascityhall.com::eb32c122-dc64-4a87-96e3-da250cc3f173" providerId="AD" clId="Web-{E808802F-A4C5-9695-2E2D-3B9E373831E9}"/>
    <pc:docChg chg="modSld sldOrd">
      <pc:chgData name="Anderson, Cameron" userId="S::cameron.anderson@dallascityhall.com::eb32c122-dc64-4a87-96e3-da250cc3f173" providerId="AD" clId="Web-{E808802F-A4C5-9695-2E2D-3B9E373831E9}" dt="2024-10-02T13:34:45.801" v="13" actId="20577"/>
      <pc:docMkLst>
        <pc:docMk/>
      </pc:docMkLst>
      <pc:sldChg chg="modSp">
        <pc:chgData name="Anderson, Cameron" userId="S::cameron.anderson@dallascityhall.com::eb32c122-dc64-4a87-96e3-da250cc3f173" providerId="AD" clId="Web-{E808802F-A4C5-9695-2E2D-3B9E373831E9}" dt="2024-10-02T13:34:45.801" v="13" actId="20577"/>
        <pc:sldMkLst>
          <pc:docMk/>
          <pc:sldMk cId="1144956452" sldId="358"/>
        </pc:sldMkLst>
        <pc:spChg chg="mod">
          <ac:chgData name="Anderson, Cameron" userId="S::cameron.anderson@dallascityhall.com::eb32c122-dc64-4a87-96e3-da250cc3f173" providerId="AD" clId="Web-{E808802F-A4C5-9695-2E2D-3B9E373831E9}" dt="2024-10-02T13:34:01.942" v="3" actId="20577"/>
          <ac:spMkLst>
            <pc:docMk/>
            <pc:sldMk cId="1144956452" sldId="358"/>
            <ac:spMk id="7" creationId="{211B03A6-D641-4CD3-9784-EA2786DA7CF9}"/>
          </ac:spMkLst>
        </pc:spChg>
        <pc:spChg chg="mod">
          <ac:chgData name="Anderson, Cameron" userId="S::cameron.anderson@dallascityhall.com::eb32c122-dc64-4a87-96e3-da250cc3f173" providerId="AD" clId="Web-{E808802F-A4C5-9695-2E2D-3B9E373831E9}" dt="2024-10-02T13:34:45.801" v="13" actId="20577"/>
          <ac:spMkLst>
            <pc:docMk/>
            <pc:sldMk cId="1144956452" sldId="358"/>
            <ac:spMk id="18" creationId="{872A07D6-2D07-CFF0-8982-F999025B76F4}"/>
          </ac:spMkLst>
        </pc:spChg>
      </pc:sldChg>
      <pc:sldChg chg="ord">
        <pc:chgData name="Anderson, Cameron" userId="S::cameron.anderson@dallascityhall.com::eb32c122-dc64-4a87-96e3-da250cc3f173" providerId="AD" clId="Web-{E808802F-A4C5-9695-2E2D-3B9E373831E9}" dt="2024-10-02T13:32:34.332" v="0"/>
        <pc:sldMkLst>
          <pc:docMk/>
          <pc:sldMk cId="4293277714" sldId="396"/>
        </pc:sldMkLst>
      </pc:sldChg>
    </pc:docChg>
  </pc:docChgLst>
  <pc:docChgLst>
    <pc:chgData name="Guest User" userId="S::urn:spo:anon#c87e05340348ab02ec7ebe16743c73fb1d1d88a610e82a635a4cd61a3f337b35::" providerId="AD" clId="Web-{852F6EA6-E798-18F6-E567-4A6418643AB2}"/>
    <pc:docChg chg="modSld">
      <pc:chgData name="Guest User" userId="S::urn:spo:anon#c87e05340348ab02ec7ebe16743c73fb1d1d88a610e82a635a4cd61a3f337b35::" providerId="AD" clId="Web-{852F6EA6-E798-18F6-E567-4A6418643AB2}" dt="2024-10-01T20:57:03.861" v="55" actId="1076"/>
      <pc:docMkLst>
        <pc:docMk/>
      </pc:docMkLst>
      <pc:sldChg chg="modSp">
        <pc:chgData name="Guest User" userId="S::urn:spo:anon#c87e05340348ab02ec7ebe16743c73fb1d1d88a610e82a635a4cd61a3f337b35::" providerId="AD" clId="Web-{852F6EA6-E798-18F6-E567-4A6418643AB2}" dt="2024-10-01T20:57:03.861" v="55" actId="1076"/>
        <pc:sldMkLst>
          <pc:docMk/>
          <pc:sldMk cId="2357409322" sldId="426"/>
        </pc:sldMkLst>
        <pc:spChg chg="mod">
          <ac:chgData name="Guest User" userId="S::urn:spo:anon#c87e05340348ab02ec7ebe16743c73fb1d1d88a610e82a635a4cd61a3f337b35::" providerId="AD" clId="Web-{852F6EA6-E798-18F6-E567-4A6418643AB2}" dt="2024-10-01T20:57:03.861" v="55" actId="1076"/>
          <ac:spMkLst>
            <pc:docMk/>
            <pc:sldMk cId="2357409322" sldId="426"/>
            <ac:spMk id="5" creationId="{1A34BD7F-AFF9-5DEF-1201-B408E200119C}"/>
          </ac:spMkLst>
        </pc:spChg>
      </pc:sldChg>
      <pc:sldChg chg="modSp">
        <pc:chgData name="Guest User" userId="S::urn:spo:anon#c87e05340348ab02ec7ebe16743c73fb1d1d88a610e82a635a4cd61a3f337b35::" providerId="AD" clId="Web-{852F6EA6-E798-18F6-E567-4A6418643AB2}" dt="2024-10-01T17:21:02.024" v="32" actId="20577"/>
        <pc:sldMkLst>
          <pc:docMk/>
          <pc:sldMk cId="2353908974" sldId="438"/>
        </pc:sldMkLst>
        <pc:spChg chg="mod">
          <ac:chgData name="Guest User" userId="S::urn:spo:anon#c87e05340348ab02ec7ebe16743c73fb1d1d88a610e82a635a4cd61a3f337b35::" providerId="AD" clId="Web-{852F6EA6-E798-18F6-E567-4A6418643AB2}" dt="2024-10-01T17:21:02.024" v="32" actId="20577"/>
          <ac:spMkLst>
            <pc:docMk/>
            <pc:sldMk cId="2353908974" sldId="438"/>
            <ac:spMk id="3" creationId="{98FB02F5-AED1-1A52-39BD-DFED7A4C3210}"/>
          </ac:spMkLst>
        </pc:spChg>
      </pc:sldChg>
      <pc:sldChg chg="modSp">
        <pc:chgData name="Guest User" userId="S::urn:spo:anon#c87e05340348ab02ec7ebe16743c73fb1d1d88a610e82a635a4cd61a3f337b35::" providerId="AD" clId="Web-{852F6EA6-E798-18F6-E567-4A6418643AB2}" dt="2024-10-01T17:24:13.978" v="54" actId="20577"/>
        <pc:sldMkLst>
          <pc:docMk/>
          <pc:sldMk cId="1429991620" sldId="439"/>
        </pc:sldMkLst>
        <pc:spChg chg="mod">
          <ac:chgData name="Guest User" userId="S::urn:spo:anon#c87e05340348ab02ec7ebe16743c73fb1d1d88a610e82a635a4cd61a3f337b35::" providerId="AD" clId="Web-{852F6EA6-E798-18F6-E567-4A6418643AB2}" dt="2024-10-01T17:24:13.978" v="54" actId="20577"/>
          <ac:spMkLst>
            <pc:docMk/>
            <pc:sldMk cId="1429991620" sldId="439"/>
            <ac:spMk id="3" creationId="{1AE1A49E-DA2E-7A57-02F5-1554E5400945}"/>
          </ac:spMkLst>
        </pc:spChg>
      </pc:sldChg>
    </pc:docChg>
  </pc:docChgLst>
  <pc:docChgLst>
    <pc:chgData name="Guest User" userId="S::urn:spo:anon#c87e05340348ab02ec7ebe16743c73fb1d1d88a610e82a635a4cd61a3f337b35::" providerId="AD" clId="Web-{C81D70E4-FA19-79DD-60E8-06FE032BC3FA}"/>
    <pc:docChg chg="modSld">
      <pc:chgData name="Guest User" userId="S::urn:spo:anon#c87e05340348ab02ec7ebe16743c73fb1d1d88a610e82a635a4cd61a3f337b35::" providerId="AD" clId="Web-{C81D70E4-FA19-79DD-60E8-06FE032BC3FA}" dt="2024-09-27T19:10:21.274" v="2" actId="20577"/>
      <pc:docMkLst>
        <pc:docMk/>
      </pc:docMkLst>
      <pc:sldChg chg="modSp">
        <pc:chgData name="Guest User" userId="S::urn:spo:anon#c87e05340348ab02ec7ebe16743c73fb1d1d88a610e82a635a4cd61a3f337b35::" providerId="AD" clId="Web-{C81D70E4-FA19-79DD-60E8-06FE032BC3FA}" dt="2024-09-27T19:10:21.274" v="2" actId="20577"/>
        <pc:sldMkLst>
          <pc:docMk/>
          <pc:sldMk cId="2935152203" sldId="321"/>
        </pc:sldMkLst>
        <pc:spChg chg="mod">
          <ac:chgData name="Guest User" userId="S::urn:spo:anon#c87e05340348ab02ec7ebe16743c73fb1d1d88a610e82a635a4cd61a3f337b35::" providerId="AD" clId="Web-{C81D70E4-FA19-79DD-60E8-06FE032BC3FA}" dt="2024-09-27T19:10:21.274" v="2" actId="20577"/>
          <ac:spMkLst>
            <pc:docMk/>
            <pc:sldMk cId="2935152203" sldId="321"/>
            <ac:spMk id="3" creationId="{7CCDE6D1-6978-47EB-90BC-D051A9EAA4D2}"/>
          </ac:spMkLst>
        </pc:spChg>
      </pc:sldChg>
    </pc:docChg>
  </pc:docChgLst>
  <pc:docChgLst>
    <pc:chgData name="Guest User" userId="S::urn:spo:anon#c87e05340348ab02ec7ebe16743c73fb1d1d88a610e82a635a4cd61a3f337b35::" providerId="AD" clId="Web-{D4DE8EE3-CCA2-4904-E2FE-47E5CCFA3B45}"/>
    <pc:docChg chg="delSld modSld sldOrd modSection">
      <pc:chgData name="Guest User" userId="S::urn:spo:anon#c87e05340348ab02ec7ebe16743c73fb1d1d88a610e82a635a4cd61a3f337b35::" providerId="AD" clId="Web-{D4DE8EE3-CCA2-4904-E2FE-47E5CCFA3B45}" dt="2024-10-01T17:16:38.858" v="256" actId="20577"/>
      <pc:docMkLst>
        <pc:docMk/>
      </pc:docMkLst>
      <pc:sldChg chg="modSp">
        <pc:chgData name="Guest User" userId="S::urn:spo:anon#c87e05340348ab02ec7ebe16743c73fb1d1d88a610e82a635a4cd61a3f337b35::" providerId="AD" clId="Web-{D4DE8EE3-CCA2-4904-E2FE-47E5CCFA3B45}" dt="2024-10-01T15:41:47.874" v="52" actId="20577"/>
        <pc:sldMkLst>
          <pc:docMk/>
          <pc:sldMk cId="1144956452" sldId="358"/>
        </pc:sldMkLst>
        <pc:spChg chg="mod">
          <ac:chgData name="Guest User" userId="S::urn:spo:anon#c87e05340348ab02ec7ebe16743c73fb1d1d88a610e82a635a4cd61a3f337b35::" providerId="AD" clId="Web-{D4DE8EE3-CCA2-4904-E2FE-47E5CCFA3B45}" dt="2024-10-01T15:41:47.874" v="52" actId="20577"/>
          <ac:spMkLst>
            <pc:docMk/>
            <pc:sldMk cId="1144956452" sldId="358"/>
            <ac:spMk id="7" creationId="{211B03A6-D641-4CD3-9784-EA2786DA7CF9}"/>
          </ac:spMkLst>
        </pc:spChg>
      </pc:sldChg>
      <pc:sldChg chg="addSp">
        <pc:chgData name="Guest User" userId="S::urn:spo:anon#c87e05340348ab02ec7ebe16743c73fb1d1d88a610e82a635a4cd61a3f337b35::" providerId="AD" clId="Web-{D4DE8EE3-CCA2-4904-E2FE-47E5CCFA3B45}" dt="2024-10-01T16:39:10.721" v="73"/>
        <pc:sldMkLst>
          <pc:docMk/>
          <pc:sldMk cId="891166441" sldId="363"/>
        </pc:sldMkLst>
        <pc:spChg chg="add">
          <ac:chgData name="Guest User" userId="S::urn:spo:anon#c87e05340348ab02ec7ebe16743c73fb1d1d88a610e82a635a4cd61a3f337b35::" providerId="AD" clId="Web-{D4DE8EE3-CCA2-4904-E2FE-47E5CCFA3B45}" dt="2024-10-01T16:39:10.706" v="72"/>
          <ac:spMkLst>
            <pc:docMk/>
            <pc:sldMk cId="891166441" sldId="363"/>
            <ac:spMk id="5" creationId="{D5BA8F44-F666-338F-FC9E-C92D7F169CDD}"/>
          </ac:spMkLst>
        </pc:spChg>
        <pc:spChg chg="add">
          <ac:chgData name="Guest User" userId="S::urn:spo:anon#c87e05340348ab02ec7ebe16743c73fb1d1d88a610e82a635a4cd61a3f337b35::" providerId="AD" clId="Web-{D4DE8EE3-CCA2-4904-E2FE-47E5CCFA3B45}" dt="2024-10-01T16:39:10.721" v="73"/>
          <ac:spMkLst>
            <pc:docMk/>
            <pc:sldMk cId="891166441" sldId="363"/>
            <ac:spMk id="7" creationId="{3C9E8807-0574-107B-0098-EE61B3074131}"/>
          </ac:spMkLst>
        </pc:spChg>
      </pc:sldChg>
      <pc:sldChg chg="addSp modSp">
        <pc:chgData name="Guest User" userId="S::urn:spo:anon#c87e05340348ab02ec7ebe16743c73fb1d1d88a610e82a635a4cd61a3f337b35::" providerId="AD" clId="Web-{D4DE8EE3-CCA2-4904-E2FE-47E5CCFA3B45}" dt="2024-10-01T16:39:28.612" v="79" actId="1076"/>
        <pc:sldMkLst>
          <pc:docMk/>
          <pc:sldMk cId="536973497" sldId="366"/>
        </pc:sldMkLst>
        <pc:spChg chg="add mod">
          <ac:chgData name="Guest User" userId="S::urn:spo:anon#c87e05340348ab02ec7ebe16743c73fb1d1d88a610e82a635a4cd61a3f337b35::" providerId="AD" clId="Web-{D4DE8EE3-CCA2-4904-E2FE-47E5CCFA3B45}" dt="2024-10-01T16:39:28.612" v="78" actId="1076"/>
          <ac:spMkLst>
            <pc:docMk/>
            <pc:sldMk cId="536973497" sldId="366"/>
            <ac:spMk id="4" creationId="{40174015-637C-BEA4-B592-3C6435761766}"/>
          </ac:spMkLst>
        </pc:spChg>
        <pc:spChg chg="add mod">
          <ac:chgData name="Guest User" userId="S::urn:spo:anon#c87e05340348ab02ec7ebe16743c73fb1d1d88a610e82a635a4cd61a3f337b35::" providerId="AD" clId="Web-{D4DE8EE3-CCA2-4904-E2FE-47E5CCFA3B45}" dt="2024-10-01T16:39:28.612" v="79" actId="1076"/>
          <ac:spMkLst>
            <pc:docMk/>
            <pc:sldMk cId="536973497" sldId="366"/>
            <ac:spMk id="7" creationId="{E5CE1307-19DB-8BC4-DD59-C4A387BED508}"/>
          </ac:spMkLst>
        </pc:spChg>
      </pc:sldChg>
      <pc:sldChg chg="addSp">
        <pc:chgData name="Guest User" userId="S::urn:spo:anon#c87e05340348ab02ec7ebe16743c73fb1d1d88a610e82a635a4cd61a3f337b35::" providerId="AD" clId="Web-{D4DE8EE3-CCA2-4904-E2FE-47E5CCFA3B45}" dt="2024-10-01T16:39:31.816" v="81"/>
        <pc:sldMkLst>
          <pc:docMk/>
          <pc:sldMk cId="2016812461" sldId="367"/>
        </pc:sldMkLst>
        <pc:spChg chg="add">
          <ac:chgData name="Guest User" userId="S::urn:spo:anon#c87e05340348ab02ec7ebe16743c73fb1d1d88a610e82a635a4cd61a3f337b35::" providerId="AD" clId="Web-{D4DE8EE3-CCA2-4904-E2FE-47E5CCFA3B45}" dt="2024-10-01T16:39:31.800" v="80"/>
          <ac:spMkLst>
            <pc:docMk/>
            <pc:sldMk cId="2016812461" sldId="367"/>
            <ac:spMk id="3" creationId="{4430EB02-C9EF-1DCD-FF82-72D952FF0E71}"/>
          </ac:spMkLst>
        </pc:spChg>
        <pc:spChg chg="add">
          <ac:chgData name="Guest User" userId="S::urn:spo:anon#c87e05340348ab02ec7ebe16743c73fb1d1d88a610e82a635a4cd61a3f337b35::" providerId="AD" clId="Web-{D4DE8EE3-CCA2-4904-E2FE-47E5CCFA3B45}" dt="2024-10-01T16:39:31.816" v="81"/>
          <ac:spMkLst>
            <pc:docMk/>
            <pc:sldMk cId="2016812461" sldId="367"/>
            <ac:spMk id="7" creationId="{DBD47041-0342-648E-F434-A480248BD782}"/>
          </ac:spMkLst>
        </pc:spChg>
      </pc:sldChg>
      <pc:sldChg chg="del">
        <pc:chgData name="Guest User" userId="S::urn:spo:anon#c87e05340348ab02ec7ebe16743c73fb1d1d88a610e82a635a4cd61a3f337b35::" providerId="AD" clId="Web-{D4DE8EE3-CCA2-4904-E2FE-47E5CCFA3B45}" dt="2024-10-01T16:28:41.660" v="54"/>
        <pc:sldMkLst>
          <pc:docMk/>
          <pc:sldMk cId="3043228573" sldId="374"/>
        </pc:sldMkLst>
      </pc:sldChg>
      <pc:sldChg chg="addSp modSp">
        <pc:chgData name="Guest User" userId="S::urn:spo:anon#c87e05340348ab02ec7ebe16743c73fb1d1d88a610e82a635a4cd61a3f337b35::" providerId="AD" clId="Web-{D4DE8EE3-CCA2-4904-E2FE-47E5CCFA3B45}" dt="2024-10-01T16:38:50.299" v="71" actId="14100"/>
        <pc:sldMkLst>
          <pc:docMk/>
          <pc:sldMk cId="2091690463" sldId="379"/>
        </pc:sldMkLst>
        <pc:spChg chg="add mod">
          <ac:chgData name="Guest User" userId="S::urn:spo:anon#c87e05340348ab02ec7ebe16743c73fb1d1d88a610e82a635a4cd61a3f337b35::" providerId="AD" clId="Web-{D4DE8EE3-CCA2-4904-E2FE-47E5CCFA3B45}" dt="2024-10-01T16:38:23.877" v="57" actId="1076"/>
          <ac:spMkLst>
            <pc:docMk/>
            <pc:sldMk cId="2091690463" sldId="379"/>
            <ac:spMk id="4" creationId="{04D55754-5798-31CA-6C70-E03B0CC611FD}"/>
          </ac:spMkLst>
        </pc:spChg>
        <pc:spChg chg="add mod">
          <ac:chgData name="Guest User" userId="S::urn:spo:anon#c87e05340348ab02ec7ebe16743c73fb1d1d88a610e82a635a4cd61a3f337b35::" providerId="AD" clId="Web-{D4DE8EE3-CCA2-4904-E2FE-47E5CCFA3B45}" dt="2024-10-01T16:38:50.299" v="71" actId="14100"/>
          <ac:spMkLst>
            <pc:docMk/>
            <pc:sldMk cId="2091690463" sldId="379"/>
            <ac:spMk id="5" creationId="{6A57F577-E05C-D6F3-E520-E02C933A7D95}"/>
          </ac:spMkLst>
        </pc:spChg>
      </pc:sldChg>
      <pc:sldChg chg="del">
        <pc:chgData name="Guest User" userId="S::urn:spo:anon#c87e05340348ab02ec7ebe16743c73fb1d1d88a610e82a635a4cd61a3f337b35::" providerId="AD" clId="Web-{D4DE8EE3-CCA2-4904-E2FE-47E5CCFA3B45}" dt="2024-10-01T16:28:39.301" v="53"/>
        <pc:sldMkLst>
          <pc:docMk/>
          <pc:sldMk cId="338566735" sldId="384"/>
        </pc:sldMkLst>
      </pc:sldChg>
      <pc:sldChg chg="modSp ord">
        <pc:chgData name="Guest User" userId="S::urn:spo:anon#c87e05340348ab02ec7ebe16743c73fb1d1d88a610e82a635a4cd61a3f337b35::" providerId="AD" clId="Web-{D4DE8EE3-CCA2-4904-E2FE-47E5CCFA3B45}" dt="2024-10-01T16:45:24.292" v="156" actId="20577"/>
        <pc:sldMkLst>
          <pc:docMk/>
          <pc:sldMk cId="867739156" sldId="394"/>
        </pc:sldMkLst>
        <pc:spChg chg="mod">
          <ac:chgData name="Guest User" userId="S::urn:spo:anon#c87e05340348ab02ec7ebe16743c73fb1d1d88a610e82a635a4cd61a3f337b35::" providerId="AD" clId="Web-{D4DE8EE3-CCA2-4904-E2FE-47E5CCFA3B45}" dt="2024-10-01T16:45:24.292" v="156" actId="20577"/>
          <ac:spMkLst>
            <pc:docMk/>
            <pc:sldMk cId="867739156" sldId="394"/>
            <ac:spMk id="6" creationId="{26199EDD-2248-4BF6-9539-40C7B3E8FF70}"/>
          </ac:spMkLst>
        </pc:spChg>
      </pc:sldChg>
      <pc:sldChg chg="modSp">
        <pc:chgData name="Guest User" userId="S::urn:spo:anon#c87e05340348ab02ec7ebe16743c73fb1d1d88a610e82a635a4cd61a3f337b35::" providerId="AD" clId="Web-{D4DE8EE3-CCA2-4904-E2FE-47E5CCFA3B45}" dt="2024-10-01T17:11:37.199" v="238" actId="20577"/>
        <pc:sldMkLst>
          <pc:docMk/>
          <pc:sldMk cId="3249798914" sldId="401"/>
        </pc:sldMkLst>
        <pc:spChg chg="mod">
          <ac:chgData name="Guest User" userId="S::urn:spo:anon#c87e05340348ab02ec7ebe16743c73fb1d1d88a610e82a635a4cd61a3f337b35::" providerId="AD" clId="Web-{D4DE8EE3-CCA2-4904-E2FE-47E5CCFA3B45}" dt="2024-10-01T17:11:37.199" v="238" actId="20577"/>
          <ac:spMkLst>
            <pc:docMk/>
            <pc:sldMk cId="3249798914" sldId="401"/>
            <ac:spMk id="6" creationId="{BEAEDA9D-DE74-4B47-901C-C387E8E42099}"/>
          </ac:spMkLst>
        </pc:spChg>
      </pc:sldChg>
      <pc:sldChg chg="modSp">
        <pc:chgData name="Guest User" userId="S::urn:spo:anon#c87e05340348ab02ec7ebe16743c73fb1d1d88a610e82a635a4cd61a3f337b35::" providerId="AD" clId="Web-{D4DE8EE3-CCA2-4904-E2FE-47E5CCFA3B45}" dt="2024-10-01T15:34:06.769" v="20" actId="20577"/>
        <pc:sldMkLst>
          <pc:docMk/>
          <pc:sldMk cId="2014199182" sldId="406"/>
        </pc:sldMkLst>
        <pc:spChg chg="mod">
          <ac:chgData name="Guest User" userId="S::urn:spo:anon#c87e05340348ab02ec7ebe16743c73fb1d1d88a610e82a635a4cd61a3f337b35::" providerId="AD" clId="Web-{D4DE8EE3-CCA2-4904-E2FE-47E5CCFA3B45}" dt="2024-10-01T15:34:06.769" v="20" actId="20577"/>
          <ac:spMkLst>
            <pc:docMk/>
            <pc:sldMk cId="2014199182" sldId="406"/>
            <ac:spMk id="7" creationId="{211B03A6-D641-4CD3-9784-EA2786DA7CF9}"/>
          </ac:spMkLst>
        </pc:spChg>
      </pc:sldChg>
      <pc:sldChg chg="addSp">
        <pc:chgData name="Guest User" userId="S::urn:spo:anon#c87e05340348ab02ec7ebe16743c73fb1d1d88a610e82a635a4cd61a3f337b35::" providerId="AD" clId="Web-{D4DE8EE3-CCA2-4904-E2FE-47E5CCFA3B45}" dt="2024-10-01T16:39:38.831" v="83"/>
        <pc:sldMkLst>
          <pc:docMk/>
          <pc:sldMk cId="4018810106" sldId="420"/>
        </pc:sldMkLst>
        <pc:spChg chg="add">
          <ac:chgData name="Guest User" userId="S::urn:spo:anon#c87e05340348ab02ec7ebe16743c73fb1d1d88a610e82a635a4cd61a3f337b35::" providerId="AD" clId="Web-{D4DE8EE3-CCA2-4904-E2FE-47E5CCFA3B45}" dt="2024-10-01T16:39:38.816" v="82"/>
          <ac:spMkLst>
            <pc:docMk/>
            <pc:sldMk cId="4018810106" sldId="420"/>
            <ac:spMk id="6" creationId="{C37BBFFF-1412-0B37-62E3-6B2CDF0E5B88}"/>
          </ac:spMkLst>
        </pc:spChg>
        <pc:spChg chg="add">
          <ac:chgData name="Guest User" userId="S::urn:spo:anon#c87e05340348ab02ec7ebe16743c73fb1d1d88a610e82a635a4cd61a3f337b35::" providerId="AD" clId="Web-{D4DE8EE3-CCA2-4904-E2FE-47E5CCFA3B45}" dt="2024-10-01T16:39:38.831" v="83"/>
          <ac:spMkLst>
            <pc:docMk/>
            <pc:sldMk cId="4018810106" sldId="420"/>
            <ac:spMk id="8" creationId="{2E27C573-1E39-C5D6-F746-B9057D487AB1}"/>
          </ac:spMkLst>
        </pc:spChg>
      </pc:sldChg>
      <pc:sldChg chg="addSp">
        <pc:chgData name="Guest User" userId="S::urn:spo:anon#c87e05340348ab02ec7ebe16743c73fb1d1d88a610e82a635a4cd61a3f337b35::" providerId="AD" clId="Web-{D4DE8EE3-CCA2-4904-E2FE-47E5CCFA3B45}" dt="2024-10-01T16:39:43.878" v="85"/>
        <pc:sldMkLst>
          <pc:docMk/>
          <pc:sldMk cId="3960234512" sldId="421"/>
        </pc:sldMkLst>
        <pc:spChg chg="add">
          <ac:chgData name="Guest User" userId="S::urn:spo:anon#c87e05340348ab02ec7ebe16743c73fb1d1d88a610e82a635a4cd61a3f337b35::" providerId="AD" clId="Web-{D4DE8EE3-CCA2-4904-E2FE-47E5CCFA3B45}" dt="2024-10-01T16:39:43.878" v="84"/>
          <ac:spMkLst>
            <pc:docMk/>
            <pc:sldMk cId="3960234512" sldId="421"/>
            <ac:spMk id="5" creationId="{4AEB23C1-E92E-BB8A-34EB-20D27D18A4B4}"/>
          </ac:spMkLst>
        </pc:spChg>
        <pc:spChg chg="add">
          <ac:chgData name="Guest User" userId="S::urn:spo:anon#c87e05340348ab02ec7ebe16743c73fb1d1d88a610e82a635a4cd61a3f337b35::" providerId="AD" clId="Web-{D4DE8EE3-CCA2-4904-E2FE-47E5CCFA3B45}" dt="2024-10-01T16:39:43.878" v="85"/>
          <ac:spMkLst>
            <pc:docMk/>
            <pc:sldMk cId="3960234512" sldId="421"/>
            <ac:spMk id="9" creationId="{AE0072C5-4AD5-2B71-F133-4D73C96B772F}"/>
          </ac:spMkLst>
        </pc:spChg>
      </pc:sldChg>
      <pc:sldChg chg="modSp">
        <pc:chgData name="Guest User" userId="S::urn:spo:anon#c87e05340348ab02ec7ebe16743c73fb1d1d88a610e82a635a4cd61a3f337b35::" providerId="AD" clId="Web-{D4DE8EE3-CCA2-4904-E2FE-47E5CCFA3B45}" dt="2024-10-01T17:16:38.858" v="256" actId="20577"/>
        <pc:sldMkLst>
          <pc:docMk/>
          <pc:sldMk cId="2353908974" sldId="438"/>
        </pc:sldMkLst>
        <pc:spChg chg="mod">
          <ac:chgData name="Guest User" userId="S::urn:spo:anon#c87e05340348ab02ec7ebe16743c73fb1d1d88a610e82a635a4cd61a3f337b35::" providerId="AD" clId="Web-{D4DE8EE3-CCA2-4904-E2FE-47E5CCFA3B45}" dt="2024-10-01T17:16:38.858" v="256" actId="20577"/>
          <ac:spMkLst>
            <pc:docMk/>
            <pc:sldMk cId="2353908974" sldId="438"/>
            <ac:spMk id="3" creationId="{98FB02F5-AED1-1A52-39BD-DFED7A4C32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79859" tIns="39930" rIns="79859" bIns="39930" rtlCol="0"/>
          <a:lstStyle>
            <a:lvl1pPr algn="l">
              <a:defRPr sz="1100"/>
            </a:lvl1pPr>
          </a:lstStyle>
          <a:p>
            <a:endParaRPr lang="en-US"/>
          </a:p>
        </p:txBody>
      </p:sp>
      <p:sp>
        <p:nvSpPr>
          <p:cNvPr id="3" name="Date Placeholder 2"/>
          <p:cNvSpPr>
            <a:spLocks noGrp="1"/>
          </p:cNvSpPr>
          <p:nvPr>
            <p:ph type="dt" idx="1"/>
          </p:nvPr>
        </p:nvSpPr>
        <p:spPr>
          <a:xfrm>
            <a:off x="3970939" y="1"/>
            <a:ext cx="3037840" cy="463407"/>
          </a:xfrm>
          <a:prstGeom prst="rect">
            <a:avLst/>
          </a:prstGeom>
        </p:spPr>
        <p:txBody>
          <a:bodyPr vert="horz" lIns="79859" tIns="39930" rIns="79859" bIns="39930" rtlCol="0"/>
          <a:lstStyle>
            <a:lvl1pPr algn="r">
              <a:defRPr sz="1100"/>
            </a:lvl1pPr>
          </a:lstStyle>
          <a:p>
            <a:fld id="{540D8630-8512-47B7-809B-620681CC8160}" type="datetimeFigureOut">
              <a:rPr lang="en-US" smtClean="0"/>
              <a:t>10/2/2024</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79859" tIns="39930" rIns="79859" bIns="39930" rtlCol="0" anchor="ctr"/>
          <a:lstStyle/>
          <a:p>
            <a:endParaRPr lang="en-US"/>
          </a:p>
        </p:txBody>
      </p:sp>
      <p:sp>
        <p:nvSpPr>
          <p:cNvPr id="5" name="Notes Placeholder 4"/>
          <p:cNvSpPr>
            <a:spLocks noGrp="1"/>
          </p:cNvSpPr>
          <p:nvPr>
            <p:ph type="body" sz="quarter" idx="3"/>
          </p:nvPr>
        </p:nvSpPr>
        <p:spPr>
          <a:xfrm>
            <a:off x="701041" y="4444862"/>
            <a:ext cx="5608320" cy="3636705"/>
          </a:xfrm>
          <a:prstGeom prst="rect">
            <a:avLst/>
          </a:prstGeom>
        </p:spPr>
        <p:txBody>
          <a:bodyPr vert="horz" lIns="79859" tIns="39930" rIns="79859" bIns="3993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3407"/>
          </a:xfrm>
          <a:prstGeom prst="rect">
            <a:avLst/>
          </a:prstGeom>
        </p:spPr>
        <p:txBody>
          <a:bodyPr vert="horz" lIns="79859" tIns="39930" rIns="79859" bIns="39930" rtlCol="0" anchor="b"/>
          <a:lstStyle>
            <a:lvl1pPr algn="l">
              <a:defRPr sz="1100"/>
            </a:lvl1pPr>
          </a:lstStyle>
          <a:p>
            <a:endParaRPr lang="en-US"/>
          </a:p>
        </p:txBody>
      </p:sp>
      <p:sp>
        <p:nvSpPr>
          <p:cNvPr id="7" name="Slide Number Placeholder 6"/>
          <p:cNvSpPr>
            <a:spLocks noGrp="1"/>
          </p:cNvSpPr>
          <p:nvPr>
            <p:ph type="sldNum" sz="quarter" idx="5"/>
          </p:nvPr>
        </p:nvSpPr>
        <p:spPr>
          <a:xfrm>
            <a:off x="3970939" y="8772668"/>
            <a:ext cx="3037840" cy="463407"/>
          </a:xfrm>
          <a:prstGeom prst="rect">
            <a:avLst/>
          </a:prstGeom>
        </p:spPr>
        <p:txBody>
          <a:bodyPr vert="horz" lIns="79859" tIns="39930" rIns="79859" bIns="39930" rtlCol="0" anchor="b"/>
          <a:lstStyle>
            <a:lvl1pPr algn="r">
              <a:defRPr sz="1100"/>
            </a:lvl1pPr>
          </a:lstStyle>
          <a:p>
            <a:fld id="{4DF0B6BF-93B5-46D9-9CE5-3D4331CD4427}" type="slidenum">
              <a:rPr lang="en-US" smtClean="0"/>
              <a:t>‹#›</a:t>
            </a:fld>
            <a:endParaRPr lang="en-US"/>
          </a:p>
        </p:txBody>
      </p:sp>
    </p:spTree>
    <p:extLst>
      <p:ext uri="{BB962C8B-B14F-4D97-AF65-F5344CB8AC3E}">
        <p14:creationId xmlns:p14="http://schemas.microsoft.com/office/powerpoint/2010/main" val="4098565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Introductions: </a:t>
            </a:r>
          </a:p>
          <a:p>
            <a:r>
              <a:rPr lang="en-US"/>
              <a:t>Council</a:t>
            </a:r>
          </a:p>
          <a:p>
            <a:r>
              <a:rPr lang="en-US"/>
              <a:t>PBW</a:t>
            </a:r>
          </a:p>
          <a:p>
            <a:r>
              <a:rPr lang="en-US"/>
              <a:t>TRN</a:t>
            </a:r>
          </a:p>
        </p:txBody>
      </p:sp>
      <p:sp>
        <p:nvSpPr>
          <p:cNvPr id="4" name="Slide Number Placeholder 3"/>
          <p:cNvSpPr>
            <a:spLocks noGrp="1"/>
          </p:cNvSpPr>
          <p:nvPr>
            <p:ph type="sldNum" sz="quarter" idx="5"/>
          </p:nvPr>
        </p:nvSpPr>
        <p:spPr/>
        <p:txBody>
          <a:bodyPr/>
          <a:lstStyle/>
          <a:p>
            <a:fld id="{4DF0B6BF-93B5-46D9-9CE5-3D4331CD4427}" type="slidenum">
              <a:rPr lang="en-US" smtClean="0"/>
              <a:t>1</a:t>
            </a:fld>
            <a:endParaRPr lang="en-US"/>
          </a:p>
        </p:txBody>
      </p:sp>
    </p:spTree>
    <p:extLst>
      <p:ext uri="{BB962C8B-B14F-4D97-AF65-F5344CB8AC3E}">
        <p14:creationId xmlns:p14="http://schemas.microsoft.com/office/powerpoint/2010/main" val="2740031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77018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865894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12</a:t>
            </a:fld>
            <a:endParaRPr lang="en-US"/>
          </a:p>
        </p:txBody>
      </p:sp>
    </p:spTree>
    <p:extLst>
      <p:ext uri="{BB962C8B-B14F-4D97-AF65-F5344CB8AC3E}">
        <p14:creationId xmlns:p14="http://schemas.microsoft.com/office/powerpoint/2010/main" val="2352342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678037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09454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017007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16</a:t>
            </a:fld>
            <a:endParaRPr lang="en-US"/>
          </a:p>
        </p:txBody>
      </p:sp>
    </p:spTree>
    <p:extLst>
      <p:ext uri="{BB962C8B-B14F-4D97-AF65-F5344CB8AC3E}">
        <p14:creationId xmlns:p14="http://schemas.microsoft.com/office/powerpoint/2010/main" val="310629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Striped for two lanes, 44 feet of pavement, parking on both sides of the roadway, although it is not currently striped.</a:t>
            </a:r>
          </a:p>
        </p:txBody>
      </p:sp>
      <p:sp>
        <p:nvSpPr>
          <p:cNvPr id="4" name="Slide Number Placeholder 3"/>
          <p:cNvSpPr>
            <a:spLocks noGrp="1"/>
          </p:cNvSpPr>
          <p:nvPr>
            <p:ph type="sldNum" sz="quarter" idx="5"/>
          </p:nvPr>
        </p:nvSpPr>
        <p:spPr/>
        <p:txBody>
          <a:bodyPr/>
          <a:lstStyle/>
          <a:p>
            <a:fld id="{4DF0B6BF-93B5-46D9-9CE5-3D4331CD4427}" type="slidenum">
              <a:rPr lang="en-US" smtClean="0"/>
              <a:t>17</a:t>
            </a:fld>
            <a:endParaRPr lang="en-US"/>
          </a:p>
        </p:txBody>
      </p:sp>
    </p:spTree>
    <p:extLst>
      <p:ext uri="{BB962C8B-B14F-4D97-AF65-F5344CB8AC3E}">
        <p14:creationId xmlns:p14="http://schemas.microsoft.com/office/powerpoint/2010/main" val="1368115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Striped for two lanes, 44 feet of pavement, parking on both sides of the roadway, although it is not currently striped.</a:t>
            </a:r>
          </a:p>
        </p:txBody>
      </p:sp>
      <p:sp>
        <p:nvSpPr>
          <p:cNvPr id="4" name="Slide Number Placeholder 3"/>
          <p:cNvSpPr>
            <a:spLocks noGrp="1"/>
          </p:cNvSpPr>
          <p:nvPr>
            <p:ph type="sldNum" sz="quarter" idx="5"/>
          </p:nvPr>
        </p:nvSpPr>
        <p:spPr/>
        <p:txBody>
          <a:bodyPr/>
          <a:lstStyle/>
          <a:p>
            <a:fld id="{4DF0B6BF-93B5-46D9-9CE5-3D4331CD4427}" type="slidenum">
              <a:rPr lang="en-US" smtClean="0"/>
              <a:t>18</a:t>
            </a:fld>
            <a:endParaRPr lang="en-US"/>
          </a:p>
        </p:txBody>
      </p:sp>
    </p:spTree>
    <p:extLst>
      <p:ext uri="{BB962C8B-B14F-4D97-AF65-F5344CB8AC3E}">
        <p14:creationId xmlns:p14="http://schemas.microsoft.com/office/powerpoint/2010/main" val="723331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Striped for two lanes, 44 feet of pavement, parking on both sides of the roadway, although it is not currently striped.</a:t>
            </a:r>
          </a:p>
        </p:txBody>
      </p:sp>
      <p:sp>
        <p:nvSpPr>
          <p:cNvPr id="4" name="Slide Number Placeholder 3"/>
          <p:cNvSpPr>
            <a:spLocks noGrp="1"/>
          </p:cNvSpPr>
          <p:nvPr>
            <p:ph type="sldNum" sz="quarter" idx="5"/>
          </p:nvPr>
        </p:nvSpPr>
        <p:spPr/>
        <p:txBody>
          <a:bodyPr/>
          <a:lstStyle/>
          <a:p>
            <a:fld id="{4DF0B6BF-93B5-46D9-9CE5-3D4331CD4427}" type="slidenum">
              <a:rPr lang="en-US" smtClean="0"/>
              <a:t>19</a:t>
            </a:fld>
            <a:endParaRPr lang="en-US"/>
          </a:p>
        </p:txBody>
      </p:sp>
    </p:spTree>
    <p:extLst>
      <p:ext uri="{BB962C8B-B14F-4D97-AF65-F5344CB8AC3E}">
        <p14:creationId xmlns:p14="http://schemas.microsoft.com/office/powerpoint/2010/main" val="44439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2</a:t>
            </a:fld>
            <a:endParaRPr lang="en-US"/>
          </a:p>
        </p:txBody>
      </p:sp>
    </p:spTree>
    <p:extLst>
      <p:ext uri="{BB962C8B-B14F-4D97-AF65-F5344CB8AC3E}">
        <p14:creationId xmlns:p14="http://schemas.microsoft.com/office/powerpoint/2010/main" val="2159744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20</a:t>
            </a:fld>
            <a:endParaRPr lang="en-US"/>
          </a:p>
        </p:txBody>
      </p:sp>
    </p:spTree>
    <p:extLst>
      <p:ext uri="{BB962C8B-B14F-4D97-AF65-F5344CB8AC3E}">
        <p14:creationId xmlns:p14="http://schemas.microsoft.com/office/powerpoint/2010/main" val="132577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Striped for two lanes, 44 feet of pavement, parking on both sides of the roadway, although it is not currently striped.</a:t>
            </a:r>
          </a:p>
        </p:txBody>
      </p:sp>
      <p:sp>
        <p:nvSpPr>
          <p:cNvPr id="4" name="Slide Number Placeholder 3"/>
          <p:cNvSpPr>
            <a:spLocks noGrp="1"/>
          </p:cNvSpPr>
          <p:nvPr>
            <p:ph type="sldNum" sz="quarter" idx="5"/>
          </p:nvPr>
        </p:nvSpPr>
        <p:spPr/>
        <p:txBody>
          <a:bodyPr/>
          <a:lstStyle/>
          <a:p>
            <a:fld id="{4DF0B6BF-93B5-46D9-9CE5-3D4331CD4427}" type="slidenum">
              <a:rPr lang="en-US" smtClean="0"/>
              <a:t>21</a:t>
            </a:fld>
            <a:endParaRPr lang="en-US"/>
          </a:p>
        </p:txBody>
      </p:sp>
    </p:spTree>
    <p:extLst>
      <p:ext uri="{BB962C8B-B14F-4D97-AF65-F5344CB8AC3E}">
        <p14:creationId xmlns:p14="http://schemas.microsoft.com/office/powerpoint/2010/main" val="1210440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Striped for two lanes, 44 feet of pavement, parking on both sides of the roadway, although it is not currently striped.</a:t>
            </a:r>
          </a:p>
        </p:txBody>
      </p:sp>
      <p:sp>
        <p:nvSpPr>
          <p:cNvPr id="4" name="Slide Number Placeholder 3"/>
          <p:cNvSpPr>
            <a:spLocks noGrp="1"/>
          </p:cNvSpPr>
          <p:nvPr>
            <p:ph type="sldNum" sz="quarter" idx="5"/>
          </p:nvPr>
        </p:nvSpPr>
        <p:spPr/>
        <p:txBody>
          <a:bodyPr/>
          <a:lstStyle/>
          <a:p>
            <a:fld id="{4DF0B6BF-93B5-46D9-9CE5-3D4331CD4427}" type="slidenum">
              <a:rPr lang="en-US" smtClean="0"/>
              <a:t>22</a:t>
            </a:fld>
            <a:endParaRPr lang="en-US"/>
          </a:p>
        </p:txBody>
      </p:sp>
    </p:spTree>
    <p:extLst>
      <p:ext uri="{BB962C8B-B14F-4D97-AF65-F5344CB8AC3E}">
        <p14:creationId xmlns:p14="http://schemas.microsoft.com/office/powerpoint/2010/main" val="3775802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Striped for two lanes, 44 feet of pavement, parking on both sides of the roadway, although it is not currently striped.</a:t>
            </a:r>
          </a:p>
        </p:txBody>
      </p:sp>
      <p:sp>
        <p:nvSpPr>
          <p:cNvPr id="4" name="Slide Number Placeholder 3"/>
          <p:cNvSpPr>
            <a:spLocks noGrp="1"/>
          </p:cNvSpPr>
          <p:nvPr>
            <p:ph type="sldNum" sz="quarter" idx="5"/>
          </p:nvPr>
        </p:nvSpPr>
        <p:spPr/>
        <p:txBody>
          <a:bodyPr/>
          <a:lstStyle/>
          <a:p>
            <a:fld id="{4DF0B6BF-93B5-46D9-9CE5-3D4331CD4427}" type="slidenum">
              <a:rPr lang="en-US" smtClean="0"/>
              <a:t>23</a:t>
            </a:fld>
            <a:endParaRPr lang="en-US"/>
          </a:p>
        </p:txBody>
      </p:sp>
    </p:spTree>
    <p:extLst>
      <p:ext uri="{BB962C8B-B14F-4D97-AF65-F5344CB8AC3E}">
        <p14:creationId xmlns:p14="http://schemas.microsoft.com/office/powerpoint/2010/main" val="1163539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Striped for two lanes, 44 feet of pavement, parking on both sides of the roadway, although it is not currently striped.</a:t>
            </a:r>
          </a:p>
        </p:txBody>
      </p:sp>
      <p:sp>
        <p:nvSpPr>
          <p:cNvPr id="4" name="Slide Number Placeholder 3"/>
          <p:cNvSpPr>
            <a:spLocks noGrp="1"/>
          </p:cNvSpPr>
          <p:nvPr>
            <p:ph type="sldNum" sz="quarter" idx="5"/>
          </p:nvPr>
        </p:nvSpPr>
        <p:spPr/>
        <p:txBody>
          <a:bodyPr/>
          <a:lstStyle/>
          <a:p>
            <a:fld id="{4DF0B6BF-93B5-46D9-9CE5-3D4331CD4427}" type="slidenum">
              <a:rPr lang="en-US" smtClean="0"/>
              <a:t>24</a:t>
            </a:fld>
            <a:endParaRPr lang="en-US"/>
          </a:p>
        </p:txBody>
      </p:sp>
    </p:spTree>
    <p:extLst>
      <p:ext uri="{BB962C8B-B14F-4D97-AF65-F5344CB8AC3E}">
        <p14:creationId xmlns:p14="http://schemas.microsoft.com/office/powerpoint/2010/main" val="163297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25</a:t>
            </a:fld>
            <a:endParaRPr lang="en-US"/>
          </a:p>
        </p:txBody>
      </p:sp>
    </p:spTree>
    <p:extLst>
      <p:ext uri="{BB962C8B-B14F-4D97-AF65-F5344CB8AC3E}">
        <p14:creationId xmlns:p14="http://schemas.microsoft.com/office/powerpoint/2010/main" val="467287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26</a:t>
            </a:fld>
            <a:endParaRPr lang="en-US"/>
          </a:p>
        </p:txBody>
      </p:sp>
    </p:spTree>
    <p:extLst>
      <p:ext uri="{BB962C8B-B14F-4D97-AF65-F5344CB8AC3E}">
        <p14:creationId xmlns:p14="http://schemas.microsoft.com/office/powerpoint/2010/main" val="2972550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27</a:t>
            </a:fld>
            <a:endParaRPr lang="en-US"/>
          </a:p>
        </p:txBody>
      </p:sp>
    </p:spTree>
    <p:extLst>
      <p:ext uri="{BB962C8B-B14F-4D97-AF65-F5344CB8AC3E}">
        <p14:creationId xmlns:p14="http://schemas.microsoft.com/office/powerpoint/2010/main" val="3105950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28</a:t>
            </a:fld>
            <a:endParaRPr lang="en-US"/>
          </a:p>
        </p:txBody>
      </p:sp>
    </p:spTree>
    <p:extLst>
      <p:ext uri="{BB962C8B-B14F-4D97-AF65-F5344CB8AC3E}">
        <p14:creationId xmlns:p14="http://schemas.microsoft.com/office/powerpoint/2010/main" val="1750376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29</a:t>
            </a:fld>
            <a:endParaRPr lang="en-US"/>
          </a:p>
        </p:txBody>
      </p:sp>
    </p:spTree>
    <p:extLst>
      <p:ext uri="{BB962C8B-B14F-4D97-AF65-F5344CB8AC3E}">
        <p14:creationId xmlns:p14="http://schemas.microsoft.com/office/powerpoint/2010/main" val="113345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736833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30</a:t>
            </a:fld>
            <a:endParaRPr lang="en-US"/>
          </a:p>
        </p:txBody>
      </p:sp>
    </p:spTree>
    <p:extLst>
      <p:ext uri="{BB962C8B-B14F-4D97-AF65-F5344CB8AC3E}">
        <p14:creationId xmlns:p14="http://schemas.microsoft.com/office/powerpoint/2010/main" val="556983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31</a:t>
            </a:fld>
            <a:endParaRPr lang="en-US"/>
          </a:p>
        </p:txBody>
      </p:sp>
    </p:spTree>
    <p:extLst>
      <p:ext uri="{BB962C8B-B14F-4D97-AF65-F5344CB8AC3E}">
        <p14:creationId xmlns:p14="http://schemas.microsoft.com/office/powerpoint/2010/main" val="766432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32</a:t>
            </a:fld>
            <a:endParaRPr lang="en-US"/>
          </a:p>
        </p:txBody>
      </p:sp>
    </p:spTree>
    <p:extLst>
      <p:ext uri="{BB962C8B-B14F-4D97-AF65-F5344CB8AC3E}">
        <p14:creationId xmlns:p14="http://schemas.microsoft.com/office/powerpoint/2010/main" val="1361709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33</a:t>
            </a:fld>
            <a:endParaRPr lang="en-US"/>
          </a:p>
        </p:txBody>
      </p:sp>
    </p:spTree>
    <p:extLst>
      <p:ext uri="{BB962C8B-B14F-4D97-AF65-F5344CB8AC3E}">
        <p14:creationId xmlns:p14="http://schemas.microsoft.com/office/powerpoint/2010/main" val="1630182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34</a:t>
            </a:fld>
            <a:endParaRPr lang="en-US"/>
          </a:p>
        </p:txBody>
      </p:sp>
    </p:spTree>
    <p:extLst>
      <p:ext uri="{BB962C8B-B14F-4D97-AF65-F5344CB8AC3E}">
        <p14:creationId xmlns:p14="http://schemas.microsoft.com/office/powerpoint/2010/main" val="1493700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35</a:t>
            </a:fld>
            <a:endParaRPr lang="en-US"/>
          </a:p>
        </p:txBody>
      </p:sp>
    </p:spTree>
    <p:extLst>
      <p:ext uri="{BB962C8B-B14F-4D97-AF65-F5344CB8AC3E}">
        <p14:creationId xmlns:p14="http://schemas.microsoft.com/office/powerpoint/2010/main" val="4229612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36</a:t>
            </a:fld>
            <a:endParaRPr lang="en-US"/>
          </a:p>
        </p:txBody>
      </p:sp>
    </p:spTree>
    <p:extLst>
      <p:ext uri="{BB962C8B-B14F-4D97-AF65-F5344CB8AC3E}">
        <p14:creationId xmlns:p14="http://schemas.microsoft.com/office/powerpoint/2010/main" val="641883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37</a:t>
            </a:fld>
            <a:endParaRPr lang="en-US"/>
          </a:p>
        </p:txBody>
      </p:sp>
    </p:spTree>
    <p:extLst>
      <p:ext uri="{BB962C8B-B14F-4D97-AF65-F5344CB8AC3E}">
        <p14:creationId xmlns:p14="http://schemas.microsoft.com/office/powerpoint/2010/main" val="60387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38</a:t>
            </a:fld>
            <a:endParaRPr lang="en-US"/>
          </a:p>
        </p:txBody>
      </p:sp>
    </p:spTree>
    <p:extLst>
      <p:ext uri="{BB962C8B-B14F-4D97-AF65-F5344CB8AC3E}">
        <p14:creationId xmlns:p14="http://schemas.microsoft.com/office/powerpoint/2010/main" val="1130120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39</a:t>
            </a:fld>
            <a:endParaRPr lang="en-US"/>
          </a:p>
        </p:txBody>
      </p:sp>
    </p:spTree>
    <p:extLst>
      <p:ext uri="{BB962C8B-B14F-4D97-AF65-F5344CB8AC3E}">
        <p14:creationId xmlns:p14="http://schemas.microsoft.com/office/powerpoint/2010/main" val="338325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a:t>
            </a:fld>
            <a:endParaRPr lang="en-US"/>
          </a:p>
        </p:txBody>
      </p:sp>
    </p:spTree>
    <p:extLst>
      <p:ext uri="{BB962C8B-B14F-4D97-AF65-F5344CB8AC3E}">
        <p14:creationId xmlns:p14="http://schemas.microsoft.com/office/powerpoint/2010/main" val="964241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40</a:t>
            </a:fld>
            <a:endParaRPr lang="en-US"/>
          </a:p>
        </p:txBody>
      </p:sp>
    </p:spTree>
    <p:extLst>
      <p:ext uri="{BB962C8B-B14F-4D97-AF65-F5344CB8AC3E}">
        <p14:creationId xmlns:p14="http://schemas.microsoft.com/office/powerpoint/2010/main" val="2484392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41</a:t>
            </a:fld>
            <a:endParaRPr lang="en-US"/>
          </a:p>
        </p:txBody>
      </p:sp>
    </p:spTree>
    <p:extLst>
      <p:ext uri="{BB962C8B-B14F-4D97-AF65-F5344CB8AC3E}">
        <p14:creationId xmlns:p14="http://schemas.microsoft.com/office/powerpoint/2010/main" val="2567235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42</a:t>
            </a:fld>
            <a:endParaRPr lang="en-US"/>
          </a:p>
        </p:txBody>
      </p:sp>
    </p:spTree>
    <p:extLst>
      <p:ext uri="{BB962C8B-B14F-4D97-AF65-F5344CB8AC3E}">
        <p14:creationId xmlns:p14="http://schemas.microsoft.com/office/powerpoint/2010/main" val="2984472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Turtle Creek route would serve long-distance bicyclists, the Travis/Carlisle route would serve Uptown residents and bicyclists looking to visit Uptown businesses.</a:t>
            </a:r>
          </a:p>
        </p:txBody>
      </p:sp>
      <p:sp>
        <p:nvSpPr>
          <p:cNvPr id="4" name="Slide Number Placeholder 3"/>
          <p:cNvSpPr>
            <a:spLocks noGrp="1"/>
          </p:cNvSpPr>
          <p:nvPr>
            <p:ph type="sldNum" sz="quarter" idx="5"/>
          </p:nvPr>
        </p:nvSpPr>
        <p:spPr/>
        <p:txBody>
          <a:bodyPr/>
          <a:lstStyle/>
          <a:p>
            <a:fld id="{4DF0B6BF-93B5-46D9-9CE5-3D4331CD4427}" type="slidenum">
              <a:rPr lang="en-US" smtClean="0"/>
              <a:t>43</a:t>
            </a:fld>
            <a:endParaRPr lang="en-US"/>
          </a:p>
        </p:txBody>
      </p:sp>
    </p:spTree>
    <p:extLst>
      <p:ext uri="{BB962C8B-B14F-4D97-AF65-F5344CB8AC3E}">
        <p14:creationId xmlns:p14="http://schemas.microsoft.com/office/powerpoint/2010/main" val="3864051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44</a:t>
            </a:fld>
            <a:endParaRPr lang="en-US"/>
          </a:p>
        </p:txBody>
      </p:sp>
    </p:spTree>
    <p:extLst>
      <p:ext uri="{BB962C8B-B14F-4D97-AF65-F5344CB8AC3E}">
        <p14:creationId xmlns:p14="http://schemas.microsoft.com/office/powerpoint/2010/main" val="3800401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45</a:t>
            </a:fld>
            <a:endParaRPr lang="en-US"/>
          </a:p>
        </p:txBody>
      </p:sp>
    </p:spTree>
    <p:extLst>
      <p:ext uri="{BB962C8B-B14F-4D97-AF65-F5344CB8AC3E}">
        <p14:creationId xmlns:p14="http://schemas.microsoft.com/office/powerpoint/2010/main" val="3262842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46</a:t>
            </a:fld>
            <a:endParaRPr lang="en-US"/>
          </a:p>
        </p:txBody>
      </p:sp>
    </p:spTree>
    <p:extLst>
      <p:ext uri="{BB962C8B-B14F-4D97-AF65-F5344CB8AC3E}">
        <p14:creationId xmlns:p14="http://schemas.microsoft.com/office/powerpoint/2010/main" val="35055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47</a:t>
            </a:fld>
            <a:endParaRPr lang="en-US"/>
          </a:p>
        </p:txBody>
      </p:sp>
    </p:spTree>
    <p:extLst>
      <p:ext uri="{BB962C8B-B14F-4D97-AF65-F5344CB8AC3E}">
        <p14:creationId xmlns:p14="http://schemas.microsoft.com/office/powerpoint/2010/main" val="1398593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48</a:t>
            </a:fld>
            <a:endParaRPr lang="en-US"/>
          </a:p>
        </p:txBody>
      </p:sp>
    </p:spTree>
    <p:extLst>
      <p:ext uri="{BB962C8B-B14F-4D97-AF65-F5344CB8AC3E}">
        <p14:creationId xmlns:p14="http://schemas.microsoft.com/office/powerpoint/2010/main" val="903488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49</a:t>
            </a:fld>
            <a:endParaRPr lang="en-US"/>
          </a:p>
        </p:txBody>
      </p:sp>
    </p:spTree>
    <p:extLst>
      <p:ext uri="{BB962C8B-B14F-4D97-AF65-F5344CB8AC3E}">
        <p14:creationId xmlns:p14="http://schemas.microsoft.com/office/powerpoint/2010/main" val="14140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773209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50</a:t>
            </a:fld>
            <a:endParaRPr lang="en-US"/>
          </a:p>
        </p:txBody>
      </p:sp>
    </p:spTree>
    <p:extLst>
      <p:ext uri="{BB962C8B-B14F-4D97-AF65-F5344CB8AC3E}">
        <p14:creationId xmlns:p14="http://schemas.microsoft.com/office/powerpoint/2010/main" val="253127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2063" y="868363"/>
            <a:ext cx="4168775" cy="2344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51</a:t>
            </a:fld>
            <a:endParaRPr lang="en-US"/>
          </a:p>
        </p:txBody>
      </p:sp>
    </p:spTree>
    <p:extLst>
      <p:ext uri="{BB962C8B-B14F-4D97-AF65-F5344CB8AC3E}">
        <p14:creationId xmlns:p14="http://schemas.microsoft.com/office/powerpoint/2010/main" val="536391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2063" y="868363"/>
            <a:ext cx="4168775" cy="2344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52</a:t>
            </a:fld>
            <a:endParaRPr lang="en-US"/>
          </a:p>
        </p:txBody>
      </p:sp>
    </p:spTree>
    <p:extLst>
      <p:ext uri="{BB962C8B-B14F-4D97-AF65-F5344CB8AC3E}">
        <p14:creationId xmlns:p14="http://schemas.microsoft.com/office/powerpoint/2010/main" val="1120221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83207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394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F0B6BF-93B5-46D9-9CE5-3D4331CD4427}" type="slidenum">
              <a:rPr lang="en-US" smtClean="0"/>
              <a:t>8</a:t>
            </a:fld>
            <a:endParaRPr lang="en-US"/>
          </a:p>
        </p:txBody>
      </p:sp>
    </p:spTree>
    <p:extLst>
      <p:ext uri="{BB962C8B-B14F-4D97-AF65-F5344CB8AC3E}">
        <p14:creationId xmlns:p14="http://schemas.microsoft.com/office/powerpoint/2010/main" val="51364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goal of this project is to reduce the use of McKinney/Cole as a thoroughfare for through traffic to other destinations and create neighborhood Main Streets.</a:t>
            </a:r>
          </a:p>
        </p:txBody>
      </p:sp>
      <p:sp>
        <p:nvSpPr>
          <p:cNvPr id="4" name="Slide Number Placeholder 3"/>
          <p:cNvSpPr>
            <a:spLocks noGrp="1"/>
          </p:cNvSpPr>
          <p:nvPr>
            <p:ph type="sldNum" sz="quarter" idx="5"/>
          </p:nvPr>
        </p:nvSpPr>
        <p:spPr/>
        <p:txBody>
          <a:bodyPr/>
          <a:lstStyle/>
          <a:p>
            <a:pPr defTabSz="909100">
              <a:defRPr/>
            </a:pPr>
            <a:fld id="{4DF0B6BF-93B5-46D9-9CE5-3D4331CD4427}" type="slidenum">
              <a:rPr lang="en-US">
                <a:solidFill>
                  <a:prstClr val="black"/>
                </a:solidFill>
                <a:latin typeface="Calibri" panose="020F0502020204030204"/>
              </a:rPr>
              <a:pPr defTabSz="90910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835296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D4620B-6E8B-4F26-9B2F-83D1A267D30D}"/>
              </a:ext>
            </a:extLst>
          </p:cNvPr>
          <p:cNvGrpSpPr/>
          <p:nvPr userDrawn="1"/>
        </p:nvGrpSpPr>
        <p:grpSpPr>
          <a:xfrm>
            <a:off x="768628" y="3276600"/>
            <a:ext cx="5384522" cy="269492"/>
            <a:chOff x="768628" y="3365646"/>
            <a:chExt cx="3735658" cy="180446"/>
          </a:xfrm>
        </p:grpSpPr>
        <p:cxnSp>
          <p:nvCxnSpPr>
            <p:cNvPr id="10" name="Straight Connector 9">
              <a:extLst>
                <a:ext uri="{FF2B5EF4-FFF2-40B4-BE49-F238E27FC236}">
                  <a16:creationId xmlns:a16="http://schemas.microsoft.com/office/drawing/2014/main" id="{D238A522-F3A2-4790-97D2-CCD65652BDB3}"/>
                </a:ext>
              </a:extLst>
            </p:cNvPr>
            <p:cNvCxnSpPr/>
            <p:nvPr userDrawn="1"/>
          </p:nvCxnSpPr>
          <p:spPr>
            <a:xfrm>
              <a:off x="768628" y="3365646"/>
              <a:ext cx="3735658" cy="0"/>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D3301D-3B65-49B7-A9D7-9933C218DDA5}"/>
                </a:ext>
              </a:extLst>
            </p:cNvPr>
            <p:cNvCxnSpPr/>
            <p:nvPr userDrawn="1"/>
          </p:nvCxnSpPr>
          <p:spPr>
            <a:xfrm>
              <a:off x="768628" y="3459990"/>
              <a:ext cx="3211552" cy="0"/>
            </a:xfrm>
            <a:prstGeom prst="line">
              <a:avLst/>
            </a:prstGeom>
            <a:ln w="41275">
              <a:solidFill>
                <a:srgbClr val="DAA6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E98DA0-5554-4294-BD61-2F2B2F164BF6}"/>
                </a:ext>
              </a:extLst>
            </p:cNvPr>
            <p:cNvCxnSpPr/>
            <p:nvPr userDrawn="1"/>
          </p:nvCxnSpPr>
          <p:spPr>
            <a:xfrm>
              <a:off x="768628" y="3545483"/>
              <a:ext cx="2677099" cy="609"/>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53706E23-5A02-4747-A88D-44376EF08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5600" y="2436844"/>
            <a:ext cx="3638107" cy="3638107"/>
          </a:xfrm>
          <a:prstGeom prst="rect">
            <a:avLst/>
          </a:prstGeom>
        </p:spPr>
      </p:pic>
    </p:spTree>
    <p:extLst>
      <p:ext uri="{BB962C8B-B14F-4D97-AF65-F5344CB8AC3E}">
        <p14:creationId xmlns:p14="http://schemas.microsoft.com/office/powerpoint/2010/main" val="113528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F5F0-7973-4064-866C-B71BEE468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B39A19-EE8E-4122-B688-DEF3685BA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B1579-3F70-44B4-8811-EE31B23D4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84FD12-7411-443F-BAF5-1D914B7ED1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38459CD-0AF3-4644-8756-F94526CEB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92444-B2CD-403B-A92D-7F336576094B}"/>
              </a:ext>
            </a:extLst>
          </p:cNvPr>
          <p:cNvSpPr>
            <a:spLocks noGrp="1"/>
          </p:cNvSpPr>
          <p:nvPr>
            <p:ph type="sldNum" sz="quarter" idx="12"/>
          </p:nvPr>
        </p:nvSpPr>
        <p:spPr/>
        <p:txBody>
          <a:bodyPr/>
          <a:lstStyle/>
          <a:p>
            <a:fld id="{3124D799-8608-4924-AD63-20EE418A2780}" type="slidenum">
              <a:rPr lang="en-US" smtClean="0"/>
              <a:t>‹#›</a:t>
            </a:fld>
            <a:endParaRPr lang="en-US"/>
          </a:p>
        </p:txBody>
      </p:sp>
    </p:spTree>
    <p:extLst>
      <p:ext uri="{BB962C8B-B14F-4D97-AF65-F5344CB8AC3E}">
        <p14:creationId xmlns:p14="http://schemas.microsoft.com/office/powerpoint/2010/main" val="105843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C199-2700-45F9-B9E8-885C2D149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C88B19-FDDE-4D23-A0FC-CF1C50D1CA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B0D31A-E891-496C-8496-9CA1D5531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48ADCA-42F4-4DD9-9AD0-F741D7B286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2E0BFB8-CD2A-4E2F-8796-15D72A6F5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1DAF-FC31-496C-BA51-79CD33096C5E}"/>
              </a:ext>
            </a:extLst>
          </p:cNvPr>
          <p:cNvSpPr>
            <a:spLocks noGrp="1"/>
          </p:cNvSpPr>
          <p:nvPr>
            <p:ph type="sldNum" sz="quarter" idx="12"/>
          </p:nvPr>
        </p:nvSpPr>
        <p:spPr/>
        <p:txBody>
          <a:bodyPr/>
          <a:lstStyle/>
          <a:p>
            <a:fld id="{3124D799-8608-4924-AD63-20EE418A2780}" type="slidenum">
              <a:rPr lang="en-US" smtClean="0"/>
              <a:t>‹#›</a:t>
            </a:fld>
            <a:endParaRPr lang="en-US"/>
          </a:p>
        </p:txBody>
      </p:sp>
    </p:spTree>
    <p:extLst>
      <p:ext uri="{BB962C8B-B14F-4D97-AF65-F5344CB8AC3E}">
        <p14:creationId xmlns:p14="http://schemas.microsoft.com/office/powerpoint/2010/main" val="3312274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CB55-FAC2-4464-A810-F2743A9168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91F684-E8C2-45E9-889C-063FB77337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B8073-599E-405F-9200-DB1A0F72847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C6CF5E-A40D-4A47-B1B7-DBD086A70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AFEC0-DC06-435D-A2B7-DCF39C4EE1A7}"/>
              </a:ext>
            </a:extLst>
          </p:cNvPr>
          <p:cNvSpPr>
            <a:spLocks noGrp="1"/>
          </p:cNvSpPr>
          <p:nvPr>
            <p:ph type="sldNum" sz="quarter" idx="12"/>
          </p:nvPr>
        </p:nvSpPr>
        <p:spPr/>
        <p:txBody>
          <a:bodyPr/>
          <a:lstStyle/>
          <a:p>
            <a:fld id="{3124D799-8608-4924-AD63-20EE418A2780}" type="slidenum">
              <a:rPr lang="en-US" smtClean="0"/>
              <a:t>‹#›</a:t>
            </a:fld>
            <a:endParaRPr lang="en-US"/>
          </a:p>
        </p:txBody>
      </p:sp>
    </p:spTree>
    <p:extLst>
      <p:ext uri="{BB962C8B-B14F-4D97-AF65-F5344CB8AC3E}">
        <p14:creationId xmlns:p14="http://schemas.microsoft.com/office/powerpoint/2010/main" val="2928232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B3F5F-FE4D-4264-8B25-300FA8D138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2EC92D-038C-41C8-B968-37973FEA8C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98AA0-7E17-4868-ACEB-09B552F787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93F0D9-AAD6-4E38-A61C-ACFC1DA5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4D1B0-903C-4DC3-BF58-6862D4F3D4A0}"/>
              </a:ext>
            </a:extLst>
          </p:cNvPr>
          <p:cNvSpPr>
            <a:spLocks noGrp="1"/>
          </p:cNvSpPr>
          <p:nvPr>
            <p:ph type="sldNum" sz="quarter" idx="12"/>
          </p:nvPr>
        </p:nvSpPr>
        <p:spPr/>
        <p:txBody>
          <a:bodyPr/>
          <a:lstStyle/>
          <a:p>
            <a:fld id="{3124D799-8608-4924-AD63-20EE418A2780}" type="slidenum">
              <a:rPr lang="en-US" smtClean="0"/>
              <a:t>‹#›</a:t>
            </a:fld>
            <a:endParaRPr lang="en-US"/>
          </a:p>
        </p:txBody>
      </p:sp>
    </p:spTree>
    <p:extLst>
      <p:ext uri="{BB962C8B-B14F-4D97-AF65-F5344CB8AC3E}">
        <p14:creationId xmlns:p14="http://schemas.microsoft.com/office/powerpoint/2010/main" val="333856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EB1517-C2A8-43DB-B202-A66B197288DA}"/>
              </a:ext>
            </a:extLst>
          </p:cNvPr>
          <p:cNvSpPr>
            <a:spLocks noGrp="1"/>
          </p:cNvSpPr>
          <p:nvPr>
            <p:ph type="sldNum" sz="quarter" idx="12"/>
          </p:nvPr>
        </p:nvSpPr>
        <p:spPr/>
        <p:txBody>
          <a:bodyPr/>
          <a:lstStyle/>
          <a:p>
            <a:fld id="{8C2C965C-F753-43AD-BEB0-F60FB456BE8D}" type="slidenum">
              <a:rPr lang="en-US" smtClean="0"/>
              <a:t>‹#›</a:t>
            </a:fld>
            <a:endParaRPr lang="en-US"/>
          </a:p>
        </p:txBody>
      </p:sp>
      <p:grpSp>
        <p:nvGrpSpPr>
          <p:cNvPr id="7" name="Group 6">
            <a:extLst>
              <a:ext uri="{FF2B5EF4-FFF2-40B4-BE49-F238E27FC236}">
                <a16:creationId xmlns:a16="http://schemas.microsoft.com/office/drawing/2014/main" id="{AF3B39A4-678F-4E8F-9706-35F43E21DD41}"/>
              </a:ext>
            </a:extLst>
          </p:cNvPr>
          <p:cNvGrpSpPr/>
          <p:nvPr userDrawn="1"/>
        </p:nvGrpSpPr>
        <p:grpSpPr>
          <a:xfrm>
            <a:off x="628650" y="3276600"/>
            <a:ext cx="5384522" cy="269492"/>
            <a:chOff x="768628" y="3365646"/>
            <a:chExt cx="3735658" cy="180446"/>
          </a:xfrm>
        </p:grpSpPr>
        <p:cxnSp>
          <p:nvCxnSpPr>
            <p:cNvPr id="8" name="Straight Connector 7">
              <a:extLst>
                <a:ext uri="{FF2B5EF4-FFF2-40B4-BE49-F238E27FC236}">
                  <a16:creationId xmlns:a16="http://schemas.microsoft.com/office/drawing/2014/main" id="{795BB60B-62B2-4BFF-A7D4-B9807EE0BE65}"/>
                </a:ext>
              </a:extLst>
            </p:cNvPr>
            <p:cNvCxnSpPr/>
            <p:nvPr userDrawn="1"/>
          </p:nvCxnSpPr>
          <p:spPr>
            <a:xfrm>
              <a:off x="768628" y="3365646"/>
              <a:ext cx="3735658" cy="0"/>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4431B01-F401-4A9D-97C5-57A62D5F65FA}"/>
                </a:ext>
              </a:extLst>
            </p:cNvPr>
            <p:cNvCxnSpPr/>
            <p:nvPr userDrawn="1"/>
          </p:nvCxnSpPr>
          <p:spPr>
            <a:xfrm>
              <a:off x="768628" y="3459990"/>
              <a:ext cx="3211552" cy="0"/>
            </a:xfrm>
            <a:prstGeom prst="line">
              <a:avLst/>
            </a:prstGeom>
            <a:ln w="41275">
              <a:solidFill>
                <a:srgbClr val="DAA62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DFF183-E8BC-4B0B-A92B-9CC0EB5D7344}"/>
                </a:ext>
              </a:extLst>
            </p:cNvPr>
            <p:cNvCxnSpPr/>
            <p:nvPr userDrawn="1"/>
          </p:nvCxnSpPr>
          <p:spPr>
            <a:xfrm>
              <a:off x="768628" y="3545483"/>
              <a:ext cx="2677099" cy="609"/>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48124F74-39BD-4977-B046-AC089F90B6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5600" y="2436844"/>
            <a:ext cx="3638107" cy="3638107"/>
          </a:xfrm>
          <a:prstGeom prst="rect">
            <a:avLst/>
          </a:prstGeom>
        </p:spPr>
      </p:pic>
      <p:sp>
        <p:nvSpPr>
          <p:cNvPr id="13" name="Text Placeholder 12">
            <a:extLst>
              <a:ext uri="{FF2B5EF4-FFF2-40B4-BE49-F238E27FC236}">
                <a16:creationId xmlns:a16="http://schemas.microsoft.com/office/drawing/2014/main" id="{EB77BC72-1A47-44EF-A581-6B0924135A72}"/>
              </a:ext>
            </a:extLst>
          </p:cNvPr>
          <p:cNvSpPr>
            <a:spLocks noGrp="1"/>
          </p:cNvSpPr>
          <p:nvPr>
            <p:ph type="body" sz="quarter" idx="13" hasCustomPrompt="1"/>
          </p:nvPr>
        </p:nvSpPr>
        <p:spPr>
          <a:xfrm>
            <a:off x="628650" y="876300"/>
            <a:ext cx="10363200" cy="952500"/>
          </a:xfrm>
        </p:spPr>
        <p:txBody>
          <a:bodyPr>
            <a:normAutofit/>
          </a:bodyPr>
          <a:lstStyle>
            <a:lvl1pPr marL="0" indent="0">
              <a:buNone/>
              <a:defRPr sz="6000" b="1">
                <a:solidFill>
                  <a:srgbClr val="3056A5"/>
                </a:solidFill>
                <a:latin typeface="Arial" panose="020B0604020202020204" pitchFamily="34" charset="0"/>
                <a:cs typeface="Arial" panose="020B0604020202020204" pitchFamily="34" charset="0"/>
              </a:defRPr>
            </a:lvl1pPr>
          </a:lstStyle>
          <a:p>
            <a:pPr lvl="0"/>
            <a:r>
              <a:rPr lang="en-US"/>
              <a:t>Presentation Title</a:t>
            </a:r>
          </a:p>
        </p:txBody>
      </p:sp>
      <p:sp>
        <p:nvSpPr>
          <p:cNvPr id="15" name="Text Placeholder 14">
            <a:extLst>
              <a:ext uri="{FF2B5EF4-FFF2-40B4-BE49-F238E27FC236}">
                <a16:creationId xmlns:a16="http://schemas.microsoft.com/office/drawing/2014/main" id="{2D388DBB-EAE3-46F0-AC28-0F1F3FF6D6C6}"/>
              </a:ext>
            </a:extLst>
          </p:cNvPr>
          <p:cNvSpPr>
            <a:spLocks noGrp="1"/>
          </p:cNvSpPr>
          <p:nvPr>
            <p:ph type="body" sz="quarter" idx="14" hasCustomPrompt="1"/>
          </p:nvPr>
        </p:nvSpPr>
        <p:spPr>
          <a:xfrm>
            <a:off x="628650" y="2190750"/>
            <a:ext cx="5962650" cy="571500"/>
          </a:xfrm>
        </p:spPr>
        <p:txBody>
          <a:bodyPr/>
          <a:lstStyle>
            <a:lvl1pPr marL="0" indent="0">
              <a:buNone/>
              <a:defRPr/>
            </a:lvl1pPr>
          </a:lstStyle>
          <a:p>
            <a:r>
              <a:rPr lang="en-US" sz="2800" b="1">
                <a:solidFill>
                  <a:srgbClr val="3056A5"/>
                </a:solidFill>
                <a:latin typeface="Arial" panose="020B0604020202020204" pitchFamily="34" charset="0"/>
                <a:cs typeface="Arial" panose="020B0604020202020204" pitchFamily="34" charset="0"/>
              </a:rPr>
              <a:t>External Organization Name</a:t>
            </a:r>
          </a:p>
        </p:txBody>
      </p:sp>
      <p:sp>
        <p:nvSpPr>
          <p:cNvPr id="17" name="Text Placeholder 16">
            <a:extLst>
              <a:ext uri="{FF2B5EF4-FFF2-40B4-BE49-F238E27FC236}">
                <a16:creationId xmlns:a16="http://schemas.microsoft.com/office/drawing/2014/main" id="{5B6816CD-B665-4475-AC3B-364FB7E3C307}"/>
              </a:ext>
            </a:extLst>
          </p:cNvPr>
          <p:cNvSpPr>
            <a:spLocks noGrp="1"/>
          </p:cNvSpPr>
          <p:nvPr>
            <p:ph type="body" sz="quarter" idx="15" hasCustomPrompt="1"/>
          </p:nvPr>
        </p:nvSpPr>
        <p:spPr>
          <a:xfrm>
            <a:off x="590550" y="4514850"/>
            <a:ext cx="5295900" cy="112395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056A5"/>
                </a:solidFill>
                <a:effectLst/>
                <a:uLnTx/>
                <a:uFillTx/>
                <a:latin typeface="Arial" panose="020B0604020202020204" pitchFamily="34" charset="0"/>
                <a:ea typeface="+mn-ea"/>
                <a:cs typeface="Arial" panose="020B0604020202020204" pitchFamily="34" charset="0"/>
              </a:rPr>
              <a:t>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056A5"/>
                </a:solidFill>
                <a:effectLst/>
                <a:uLnTx/>
                <a:uFillTx/>
                <a:latin typeface="Arial" panose="020B0604020202020204" pitchFamily="34" charset="0"/>
                <a:ea typeface="+mn-ea"/>
                <a:cs typeface="Arial" panose="020B0604020202020204" pitchFamily="34" charset="0"/>
              </a:rPr>
              <a:t>City of Dallas</a:t>
            </a:r>
          </a:p>
        </p:txBody>
      </p:sp>
      <p:sp>
        <p:nvSpPr>
          <p:cNvPr id="20" name="Text Placeholder 19">
            <a:extLst>
              <a:ext uri="{FF2B5EF4-FFF2-40B4-BE49-F238E27FC236}">
                <a16:creationId xmlns:a16="http://schemas.microsoft.com/office/drawing/2014/main" id="{EC9B8B20-CF9D-4EBE-9584-CCE612CEAF60}"/>
              </a:ext>
            </a:extLst>
          </p:cNvPr>
          <p:cNvSpPr>
            <a:spLocks noGrp="1"/>
          </p:cNvSpPr>
          <p:nvPr>
            <p:ph type="body" sz="quarter" idx="16" hasCustomPrompt="1"/>
          </p:nvPr>
        </p:nvSpPr>
        <p:spPr>
          <a:xfrm>
            <a:off x="647700" y="2762250"/>
            <a:ext cx="5981700" cy="533400"/>
          </a:xfrm>
        </p:spPr>
        <p:txBody>
          <a:bodyPr/>
          <a:lstStyle>
            <a:lvl1pPr marL="0" indent="0">
              <a:buNone/>
              <a:defRPr/>
            </a:lvl1pPr>
          </a:lstStyle>
          <a:p>
            <a:r>
              <a:rPr lang="en-US" sz="2800" b="1">
                <a:solidFill>
                  <a:srgbClr val="3056A5"/>
                </a:solidFill>
                <a:latin typeface="Arial" panose="020B0604020202020204" pitchFamily="34" charset="0"/>
                <a:cs typeface="Arial" panose="020B0604020202020204" pitchFamily="34" charset="0"/>
              </a:rPr>
              <a:t>Date</a:t>
            </a:r>
          </a:p>
        </p:txBody>
      </p:sp>
      <p:sp>
        <p:nvSpPr>
          <p:cNvPr id="22" name="Text Placeholder 21">
            <a:extLst>
              <a:ext uri="{FF2B5EF4-FFF2-40B4-BE49-F238E27FC236}">
                <a16:creationId xmlns:a16="http://schemas.microsoft.com/office/drawing/2014/main" id="{51BCCF11-4218-4DB2-8859-53634685A86F}"/>
              </a:ext>
            </a:extLst>
          </p:cNvPr>
          <p:cNvSpPr>
            <a:spLocks noGrp="1"/>
          </p:cNvSpPr>
          <p:nvPr>
            <p:ph type="body" sz="quarter" idx="17" hasCustomPrompt="1"/>
          </p:nvPr>
        </p:nvSpPr>
        <p:spPr>
          <a:xfrm>
            <a:off x="533400" y="3848100"/>
            <a:ext cx="5600700" cy="6477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400" b="0" baseline="0"/>
            </a:lvl1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056A5"/>
                </a:solidFill>
                <a:effectLst/>
                <a:uLnTx/>
                <a:uFillTx/>
                <a:latin typeface="Arial" panose="020B0604020202020204" pitchFamily="34" charset="0"/>
                <a:ea typeface="+mn-ea"/>
                <a:cs typeface="Arial" panose="020B0604020202020204" pitchFamily="34" charset="0"/>
              </a:rPr>
              <a:t>Presenter Name, Title</a:t>
            </a:r>
          </a:p>
        </p:txBody>
      </p:sp>
    </p:spTree>
    <p:extLst>
      <p:ext uri="{BB962C8B-B14F-4D97-AF65-F5344CB8AC3E}">
        <p14:creationId xmlns:p14="http://schemas.microsoft.com/office/powerpoint/2010/main" val="36177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4506-DD6E-4778-9E01-8838C0BD8A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40F5D-2761-4C55-9BF7-DA07E4F5072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F264AC3-0D99-4564-8028-49918D4BA3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962AF-46FE-422F-BFA9-231AE6D11699}"/>
              </a:ext>
            </a:extLst>
          </p:cNvPr>
          <p:cNvSpPr>
            <a:spLocks noGrp="1"/>
          </p:cNvSpPr>
          <p:nvPr>
            <p:ph type="sldNum" sz="quarter" idx="12"/>
          </p:nvPr>
        </p:nvSpPr>
        <p:spPr/>
        <p:txBody>
          <a:bodyPr/>
          <a:lstStyle/>
          <a:p>
            <a:fld id="{3124D799-8608-4924-AD63-20EE418A2780}" type="slidenum">
              <a:rPr lang="en-US" smtClean="0"/>
              <a:t>‹#›</a:t>
            </a:fld>
            <a:endParaRPr lang="en-US"/>
          </a:p>
        </p:txBody>
      </p:sp>
    </p:spTree>
    <p:extLst>
      <p:ext uri="{BB962C8B-B14F-4D97-AF65-F5344CB8AC3E}">
        <p14:creationId xmlns:p14="http://schemas.microsoft.com/office/powerpoint/2010/main" val="383651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BBBC-CBB1-4737-B207-66B81C4803A4}"/>
              </a:ext>
            </a:extLst>
          </p:cNvPr>
          <p:cNvSpPr>
            <a:spLocks noGrp="1"/>
          </p:cNvSpPr>
          <p:nvPr>
            <p:ph type="title"/>
          </p:nvPr>
        </p:nvSpPr>
        <p:spPr/>
        <p:txBody>
          <a:bodyPr/>
          <a:lstStyle>
            <a:lvl1pPr>
              <a:defRPr b="1">
                <a:solidFill>
                  <a:srgbClr val="3056A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1BFF25C-398F-436A-B1BF-3A76933C1174}"/>
              </a:ext>
            </a:extLst>
          </p:cNvPr>
          <p:cNvSpPr>
            <a:spLocks noGrp="1"/>
          </p:cNvSpPr>
          <p:nvPr>
            <p:ph idx="1"/>
          </p:nvPr>
        </p:nvSpPr>
        <p:spPr/>
        <p:txBody>
          <a:bodyPr/>
          <a:lstStyle>
            <a:lvl1pPr>
              <a:buClr>
                <a:srgbClr val="FFC000"/>
              </a:buClr>
              <a:defRPr>
                <a:solidFill>
                  <a:srgbClr val="3056A5"/>
                </a:solidFill>
                <a:latin typeface="Arial" panose="020B0604020202020204" pitchFamily="34" charset="0"/>
                <a:cs typeface="Arial" panose="020B0604020202020204" pitchFamily="34" charset="0"/>
              </a:defRPr>
            </a:lvl1pPr>
            <a:lvl2pPr>
              <a:buClr>
                <a:srgbClr val="FFC000"/>
              </a:buClr>
              <a:defRPr>
                <a:solidFill>
                  <a:srgbClr val="3056A5"/>
                </a:solidFill>
                <a:latin typeface="Arial" panose="020B0604020202020204" pitchFamily="34" charset="0"/>
                <a:cs typeface="Arial" panose="020B0604020202020204" pitchFamily="34" charset="0"/>
              </a:defRPr>
            </a:lvl2pPr>
            <a:lvl3pPr>
              <a:buClr>
                <a:srgbClr val="FFC000"/>
              </a:buClr>
              <a:defRPr>
                <a:solidFill>
                  <a:srgbClr val="3056A5"/>
                </a:solidFill>
                <a:latin typeface="Arial" panose="020B0604020202020204" pitchFamily="34" charset="0"/>
                <a:cs typeface="Arial" panose="020B0604020202020204" pitchFamily="34" charset="0"/>
              </a:defRPr>
            </a:lvl3pPr>
            <a:lvl4pPr>
              <a:buClr>
                <a:srgbClr val="FFC000"/>
              </a:buClr>
              <a:defRPr>
                <a:solidFill>
                  <a:srgbClr val="3056A5"/>
                </a:solidFill>
                <a:latin typeface="Arial" panose="020B0604020202020204" pitchFamily="34" charset="0"/>
                <a:cs typeface="Arial" panose="020B0604020202020204" pitchFamily="34" charset="0"/>
              </a:defRPr>
            </a:lvl4pPr>
            <a:lvl5pPr>
              <a:buClr>
                <a:srgbClr val="FFC000"/>
              </a:buClr>
              <a:defRPr>
                <a:solidFill>
                  <a:srgbClr val="3056A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98F2DAC-3039-4BCC-98D0-E139FEA55A0D}"/>
              </a:ext>
            </a:extLst>
          </p:cNvPr>
          <p:cNvSpPr>
            <a:spLocks noGrp="1"/>
          </p:cNvSpPr>
          <p:nvPr>
            <p:ph type="sldNum" sz="quarter" idx="12"/>
          </p:nvPr>
        </p:nvSpPr>
        <p:spPr/>
        <p:txBody>
          <a:bodyPr/>
          <a:lstStyle/>
          <a:p>
            <a:fld id="{3124D799-8608-4924-AD63-20EE418A2780}" type="slidenum">
              <a:rPr lang="en-US" smtClean="0"/>
              <a:t>‹#›</a:t>
            </a:fld>
            <a:endParaRPr lang="en-US"/>
          </a:p>
        </p:txBody>
      </p:sp>
      <p:grpSp>
        <p:nvGrpSpPr>
          <p:cNvPr id="16" name="Group 15">
            <a:extLst>
              <a:ext uri="{FF2B5EF4-FFF2-40B4-BE49-F238E27FC236}">
                <a16:creationId xmlns:a16="http://schemas.microsoft.com/office/drawing/2014/main" id="{17F86A5A-F6EC-4FFB-B4E3-D3FD15E2EEEF}"/>
              </a:ext>
            </a:extLst>
          </p:cNvPr>
          <p:cNvGrpSpPr/>
          <p:nvPr userDrawn="1"/>
        </p:nvGrpSpPr>
        <p:grpSpPr>
          <a:xfrm>
            <a:off x="0" y="5560279"/>
            <a:ext cx="12192000" cy="1148576"/>
            <a:chOff x="0" y="5560279"/>
            <a:chExt cx="12192000" cy="1148576"/>
          </a:xfrm>
        </p:grpSpPr>
        <p:sp>
          <p:nvSpPr>
            <p:cNvPr id="11" name="Rounded Rectangle 3">
              <a:extLst>
                <a:ext uri="{FF2B5EF4-FFF2-40B4-BE49-F238E27FC236}">
                  <a16:creationId xmlns:a16="http://schemas.microsoft.com/office/drawing/2014/main" id="{43B2A011-8029-4BE6-83FB-CF7B12205139}"/>
                </a:ext>
              </a:extLst>
            </p:cNvPr>
            <p:cNvSpPr/>
            <p:nvPr userDrawn="1"/>
          </p:nvSpPr>
          <p:spPr>
            <a:xfrm>
              <a:off x="0" y="6020267"/>
              <a:ext cx="12192000" cy="228600"/>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368AF2-3932-4720-BAF9-2E9E28C69F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712" y="5560279"/>
              <a:ext cx="1148576" cy="1148576"/>
            </a:xfrm>
            <a:prstGeom prst="rect">
              <a:avLst/>
            </a:prstGeom>
          </p:spPr>
        </p:pic>
      </p:grpSp>
    </p:spTree>
    <p:extLst>
      <p:ext uri="{BB962C8B-B14F-4D97-AF65-F5344CB8AC3E}">
        <p14:creationId xmlns:p14="http://schemas.microsoft.com/office/powerpoint/2010/main" val="124108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4DF0-0182-4781-893E-00046FB3A7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A6D8C6-EA44-4650-90C8-731F66E0B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9D9E7C-7150-471F-A3D2-49A7A1C6FA0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CCE0C5-039C-4A87-8995-FD4A60271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4BE08-72A6-440F-B1EF-F3FCE842E4E9}"/>
              </a:ext>
            </a:extLst>
          </p:cNvPr>
          <p:cNvSpPr>
            <a:spLocks noGrp="1"/>
          </p:cNvSpPr>
          <p:nvPr>
            <p:ph type="sldNum" sz="quarter" idx="12"/>
          </p:nvPr>
        </p:nvSpPr>
        <p:spPr/>
        <p:txBody>
          <a:bodyPr/>
          <a:lstStyle/>
          <a:p>
            <a:fld id="{3124D799-8608-4924-AD63-20EE418A2780}" type="slidenum">
              <a:rPr lang="en-US" smtClean="0"/>
              <a:t>‹#›</a:t>
            </a:fld>
            <a:endParaRPr lang="en-US"/>
          </a:p>
        </p:txBody>
      </p:sp>
    </p:spTree>
    <p:extLst>
      <p:ext uri="{BB962C8B-B14F-4D97-AF65-F5344CB8AC3E}">
        <p14:creationId xmlns:p14="http://schemas.microsoft.com/office/powerpoint/2010/main" val="1854003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204D-81CD-47BE-9469-BF01913F1362}"/>
              </a:ext>
            </a:extLst>
          </p:cNvPr>
          <p:cNvSpPr>
            <a:spLocks noGrp="1"/>
          </p:cNvSpPr>
          <p:nvPr>
            <p:ph type="title"/>
          </p:nvPr>
        </p:nvSpPr>
        <p:spPr/>
        <p:txBody>
          <a:bodyPr/>
          <a:lstStyle>
            <a:lvl1pPr>
              <a:defRPr b="1">
                <a:solidFill>
                  <a:srgbClr val="3056A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3021EFC-EC4E-45B8-86F9-DD05DC627637}"/>
              </a:ext>
            </a:extLst>
          </p:cNvPr>
          <p:cNvSpPr>
            <a:spLocks noGrp="1"/>
          </p:cNvSpPr>
          <p:nvPr>
            <p:ph sz="half" idx="1"/>
          </p:nvPr>
        </p:nvSpPr>
        <p:spPr>
          <a:xfrm>
            <a:off x="838200" y="1825625"/>
            <a:ext cx="5181600" cy="4351338"/>
          </a:xfrm>
        </p:spPr>
        <p:txBody>
          <a:bodyPr/>
          <a:lstStyle>
            <a:lvl1pPr>
              <a:buClr>
                <a:srgbClr val="FFC000"/>
              </a:buClr>
              <a:defRPr>
                <a:solidFill>
                  <a:srgbClr val="3056A5"/>
                </a:solidFill>
                <a:latin typeface="Arial" panose="020B0604020202020204" pitchFamily="34" charset="0"/>
                <a:cs typeface="Arial" panose="020B0604020202020204" pitchFamily="34" charset="0"/>
              </a:defRPr>
            </a:lvl1pPr>
            <a:lvl2pPr>
              <a:buClr>
                <a:srgbClr val="FFC000"/>
              </a:buClr>
              <a:defRPr>
                <a:solidFill>
                  <a:srgbClr val="3056A5"/>
                </a:solidFill>
                <a:latin typeface="Arial" panose="020B0604020202020204" pitchFamily="34" charset="0"/>
                <a:cs typeface="Arial" panose="020B0604020202020204" pitchFamily="34" charset="0"/>
              </a:defRPr>
            </a:lvl2pPr>
            <a:lvl3pPr>
              <a:buClr>
                <a:srgbClr val="FFC000"/>
              </a:buClr>
              <a:defRPr>
                <a:solidFill>
                  <a:srgbClr val="3056A5"/>
                </a:solidFill>
                <a:latin typeface="Arial" panose="020B0604020202020204" pitchFamily="34" charset="0"/>
                <a:cs typeface="Arial" panose="020B0604020202020204" pitchFamily="34" charset="0"/>
              </a:defRPr>
            </a:lvl3pPr>
            <a:lvl4pPr>
              <a:buClr>
                <a:srgbClr val="FFC000"/>
              </a:buClr>
              <a:defRPr>
                <a:solidFill>
                  <a:srgbClr val="3056A5"/>
                </a:solidFill>
                <a:latin typeface="Arial" panose="020B0604020202020204" pitchFamily="34" charset="0"/>
                <a:cs typeface="Arial" panose="020B0604020202020204" pitchFamily="34" charset="0"/>
              </a:defRPr>
            </a:lvl4pPr>
            <a:lvl5pPr>
              <a:buClr>
                <a:srgbClr val="FFC000"/>
              </a:buClr>
              <a:defRPr>
                <a:solidFill>
                  <a:srgbClr val="3056A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A6B614-896E-4814-B275-D051720D3E8A}"/>
              </a:ext>
            </a:extLst>
          </p:cNvPr>
          <p:cNvSpPr>
            <a:spLocks noGrp="1"/>
          </p:cNvSpPr>
          <p:nvPr>
            <p:ph sz="half" idx="2"/>
          </p:nvPr>
        </p:nvSpPr>
        <p:spPr>
          <a:xfrm>
            <a:off x="6172200" y="1825625"/>
            <a:ext cx="5181600" cy="4351338"/>
          </a:xfrm>
        </p:spPr>
        <p:txBody>
          <a:bodyPr/>
          <a:lstStyle>
            <a:lvl1pPr>
              <a:buClr>
                <a:srgbClr val="FFC000"/>
              </a:buClr>
              <a:defRPr>
                <a:solidFill>
                  <a:srgbClr val="3056A5"/>
                </a:solidFill>
                <a:latin typeface="Arial" panose="020B0604020202020204" pitchFamily="34" charset="0"/>
                <a:cs typeface="Arial" panose="020B0604020202020204" pitchFamily="34" charset="0"/>
              </a:defRPr>
            </a:lvl1pPr>
            <a:lvl2pPr>
              <a:buClr>
                <a:srgbClr val="FFC000"/>
              </a:buClr>
              <a:defRPr>
                <a:solidFill>
                  <a:srgbClr val="3056A5"/>
                </a:solidFill>
                <a:latin typeface="Arial" panose="020B0604020202020204" pitchFamily="34" charset="0"/>
                <a:cs typeface="Arial" panose="020B0604020202020204" pitchFamily="34" charset="0"/>
              </a:defRPr>
            </a:lvl2pPr>
            <a:lvl3pPr>
              <a:buClr>
                <a:srgbClr val="FFC000"/>
              </a:buClr>
              <a:defRPr>
                <a:solidFill>
                  <a:srgbClr val="3056A5"/>
                </a:solidFill>
                <a:latin typeface="Arial" panose="020B0604020202020204" pitchFamily="34" charset="0"/>
                <a:cs typeface="Arial" panose="020B0604020202020204" pitchFamily="34" charset="0"/>
              </a:defRPr>
            </a:lvl3pPr>
            <a:lvl4pPr>
              <a:buClr>
                <a:srgbClr val="FFC000"/>
              </a:buClr>
              <a:defRPr>
                <a:solidFill>
                  <a:srgbClr val="3056A5"/>
                </a:solidFill>
                <a:latin typeface="Arial" panose="020B0604020202020204" pitchFamily="34" charset="0"/>
                <a:cs typeface="Arial" panose="020B0604020202020204" pitchFamily="34" charset="0"/>
              </a:defRPr>
            </a:lvl4pPr>
            <a:lvl5pPr>
              <a:buClr>
                <a:srgbClr val="FFC000"/>
              </a:buClr>
              <a:defRPr>
                <a:solidFill>
                  <a:srgbClr val="3056A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13727F8-E179-450E-B53C-1144A8DBA428}"/>
              </a:ext>
            </a:extLst>
          </p:cNvPr>
          <p:cNvSpPr>
            <a:spLocks noGrp="1"/>
          </p:cNvSpPr>
          <p:nvPr>
            <p:ph type="sldNum" sz="quarter" idx="12"/>
          </p:nvPr>
        </p:nvSpPr>
        <p:spPr/>
        <p:txBody>
          <a:bodyPr/>
          <a:lstStyle/>
          <a:p>
            <a:fld id="{3124D799-8608-4924-AD63-20EE418A2780}" type="slidenum">
              <a:rPr lang="en-US" smtClean="0"/>
              <a:t>‹#›</a:t>
            </a:fld>
            <a:endParaRPr lang="en-US"/>
          </a:p>
        </p:txBody>
      </p:sp>
      <p:grpSp>
        <p:nvGrpSpPr>
          <p:cNvPr id="8" name="Group 7">
            <a:extLst>
              <a:ext uri="{FF2B5EF4-FFF2-40B4-BE49-F238E27FC236}">
                <a16:creationId xmlns:a16="http://schemas.microsoft.com/office/drawing/2014/main" id="{E302F3E6-18CB-4AF3-BEAF-1C947FBA8498}"/>
              </a:ext>
            </a:extLst>
          </p:cNvPr>
          <p:cNvGrpSpPr/>
          <p:nvPr userDrawn="1"/>
        </p:nvGrpSpPr>
        <p:grpSpPr>
          <a:xfrm>
            <a:off x="0" y="5560279"/>
            <a:ext cx="12192000" cy="1148576"/>
            <a:chOff x="0" y="5560279"/>
            <a:chExt cx="12192000" cy="1148576"/>
          </a:xfrm>
        </p:grpSpPr>
        <p:sp>
          <p:nvSpPr>
            <p:cNvPr id="9" name="Rounded Rectangle 3">
              <a:extLst>
                <a:ext uri="{FF2B5EF4-FFF2-40B4-BE49-F238E27FC236}">
                  <a16:creationId xmlns:a16="http://schemas.microsoft.com/office/drawing/2014/main" id="{F802CB1C-EFC3-43FE-A6CF-BC95F7EA8882}"/>
                </a:ext>
              </a:extLst>
            </p:cNvPr>
            <p:cNvSpPr/>
            <p:nvPr userDrawn="1"/>
          </p:nvSpPr>
          <p:spPr>
            <a:xfrm>
              <a:off x="0" y="6020267"/>
              <a:ext cx="12192000" cy="228600"/>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B50F987-33CA-4360-BF92-DA5D755EF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712" y="5560279"/>
              <a:ext cx="1148576" cy="1148576"/>
            </a:xfrm>
            <a:prstGeom prst="rect">
              <a:avLst/>
            </a:prstGeom>
          </p:spPr>
        </p:pic>
      </p:grpSp>
    </p:spTree>
    <p:extLst>
      <p:ext uri="{BB962C8B-B14F-4D97-AF65-F5344CB8AC3E}">
        <p14:creationId xmlns:p14="http://schemas.microsoft.com/office/powerpoint/2010/main" val="574868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2EEF-F114-44B5-84FD-6FC5A01C164E}"/>
              </a:ext>
            </a:extLst>
          </p:cNvPr>
          <p:cNvSpPr>
            <a:spLocks noGrp="1"/>
          </p:cNvSpPr>
          <p:nvPr>
            <p:ph type="title"/>
          </p:nvPr>
        </p:nvSpPr>
        <p:spPr>
          <a:xfrm>
            <a:off x="839788" y="365125"/>
            <a:ext cx="10515600" cy="1325563"/>
          </a:xfrm>
        </p:spPr>
        <p:txBody>
          <a:bodyPr/>
          <a:lstStyle>
            <a:lvl1pPr>
              <a:defRPr b="1">
                <a:solidFill>
                  <a:srgbClr val="3056A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1E581FC-B9D2-4500-AA5A-5BCDC2826825}"/>
              </a:ext>
            </a:extLst>
          </p:cNvPr>
          <p:cNvSpPr>
            <a:spLocks noGrp="1"/>
          </p:cNvSpPr>
          <p:nvPr>
            <p:ph type="body" idx="1"/>
          </p:nvPr>
        </p:nvSpPr>
        <p:spPr>
          <a:xfrm>
            <a:off x="839788" y="1681163"/>
            <a:ext cx="5157787" cy="823912"/>
          </a:xfrm>
        </p:spPr>
        <p:txBody>
          <a:bodyPr anchor="b"/>
          <a:lstStyle>
            <a:lvl1pPr marL="0" indent="0">
              <a:buNone/>
              <a:defRPr sz="2400" b="1">
                <a:solidFill>
                  <a:srgbClr val="3056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55C81A-8514-4B41-BCA5-D6DD4EA5F133}"/>
              </a:ext>
            </a:extLst>
          </p:cNvPr>
          <p:cNvSpPr>
            <a:spLocks noGrp="1"/>
          </p:cNvSpPr>
          <p:nvPr>
            <p:ph sz="half" idx="2"/>
          </p:nvPr>
        </p:nvSpPr>
        <p:spPr>
          <a:xfrm>
            <a:off x="839788" y="2447925"/>
            <a:ext cx="5157787" cy="3684588"/>
          </a:xfrm>
        </p:spPr>
        <p:txBody>
          <a:bodyPr/>
          <a:lstStyle>
            <a:lvl1pPr>
              <a:buClr>
                <a:srgbClr val="FFC000"/>
              </a:buClr>
              <a:defRPr>
                <a:solidFill>
                  <a:srgbClr val="3056A5"/>
                </a:solidFill>
                <a:latin typeface="Arial" panose="020B0604020202020204" pitchFamily="34" charset="0"/>
                <a:cs typeface="Arial" panose="020B0604020202020204" pitchFamily="34" charset="0"/>
              </a:defRPr>
            </a:lvl1pPr>
            <a:lvl2pPr>
              <a:buClr>
                <a:srgbClr val="FFC000"/>
              </a:buClr>
              <a:defRPr>
                <a:solidFill>
                  <a:srgbClr val="3056A5"/>
                </a:solidFill>
                <a:latin typeface="Arial" panose="020B0604020202020204" pitchFamily="34" charset="0"/>
                <a:cs typeface="Arial" panose="020B0604020202020204" pitchFamily="34" charset="0"/>
              </a:defRPr>
            </a:lvl2pPr>
            <a:lvl3pPr>
              <a:buClr>
                <a:srgbClr val="FFC000"/>
              </a:buClr>
              <a:defRPr>
                <a:solidFill>
                  <a:srgbClr val="3056A5"/>
                </a:solidFill>
                <a:latin typeface="Arial" panose="020B0604020202020204" pitchFamily="34" charset="0"/>
                <a:cs typeface="Arial" panose="020B0604020202020204" pitchFamily="34" charset="0"/>
              </a:defRPr>
            </a:lvl3pPr>
            <a:lvl4pPr>
              <a:buClr>
                <a:srgbClr val="FFC000"/>
              </a:buClr>
              <a:defRPr>
                <a:solidFill>
                  <a:srgbClr val="3056A5"/>
                </a:solidFill>
                <a:latin typeface="Arial" panose="020B0604020202020204" pitchFamily="34" charset="0"/>
                <a:cs typeface="Arial" panose="020B0604020202020204" pitchFamily="34" charset="0"/>
              </a:defRPr>
            </a:lvl4pPr>
            <a:lvl5pPr>
              <a:buClr>
                <a:srgbClr val="FFC000"/>
              </a:buClr>
              <a:defRPr>
                <a:solidFill>
                  <a:srgbClr val="3056A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4F159A-C42A-4A79-B087-28190347B0F6}"/>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3056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CAB6E4-BAA9-47FD-8F65-68A004900E91}"/>
              </a:ext>
            </a:extLst>
          </p:cNvPr>
          <p:cNvSpPr>
            <a:spLocks noGrp="1"/>
          </p:cNvSpPr>
          <p:nvPr>
            <p:ph sz="quarter" idx="4"/>
          </p:nvPr>
        </p:nvSpPr>
        <p:spPr>
          <a:xfrm>
            <a:off x="6172200" y="2505075"/>
            <a:ext cx="5183188" cy="3684588"/>
          </a:xfrm>
        </p:spPr>
        <p:txBody>
          <a:bodyPr/>
          <a:lstStyle>
            <a:lvl1pPr>
              <a:buClr>
                <a:srgbClr val="FFC000"/>
              </a:buClr>
              <a:defRPr>
                <a:solidFill>
                  <a:srgbClr val="3056A5"/>
                </a:solidFill>
                <a:latin typeface="Arial" panose="020B0604020202020204" pitchFamily="34" charset="0"/>
                <a:cs typeface="Arial" panose="020B0604020202020204" pitchFamily="34" charset="0"/>
              </a:defRPr>
            </a:lvl1pPr>
            <a:lvl2pPr>
              <a:buClr>
                <a:srgbClr val="FFC000"/>
              </a:buClr>
              <a:defRPr>
                <a:solidFill>
                  <a:srgbClr val="3056A5"/>
                </a:solidFill>
                <a:latin typeface="Arial" panose="020B0604020202020204" pitchFamily="34" charset="0"/>
                <a:cs typeface="Arial" panose="020B0604020202020204" pitchFamily="34" charset="0"/>
              </a:defRPr>
            </a:lvl2pPr>
            <a:lvl3pPr>
              <a:buClr>
                <a:srgbClr val="FFC000"/>
              </a:buClr>
              <a:defRPr>
                <a:solidFill>
                  <a:srgbClr val="3056A5"/>
                </a:solidFill>
                <a:latin typeface="Arial" panose="020B0604020202020204" pitchFamily="34" charset="0"/>
                <a:cs typeface="Arial" panose="020B0604020202020204" pitchFamily="34" charset="0"/>
              </a:defRPr>
            </a:lvl3pPr>
            <a:lvl4pPr>
              <a:buClr>
                <a:srgbClr val="FFC000"/>
              </a:buClr>
              <a:defRPr>
                <a:solidFill>
                  <a:srgbClr val="3056A5"/>
                </a:solidFill>
                <a:latin typeface="Arial" panose="020B0604020202020204" pitchFamily="34" charset="0"/>
                <a:cs typeface="Arial" panose="020B0604020202020204" pitchFamily="34" charset="0"/>
              </a:defRPr>
            </a:lvl4pPr>
            <a:lvl5pPr>
              <a:buClr>
                <a:srgbClr val="FFC000"/>
              </a:buClr>
              <a:defRPr>
                <a:solidFill>
                  <a:srgbClr val="3056A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2AA3295-B265-46B0-9C88-4D906A65774A}"/>
              </a:ext>
            </a:extLst>
          </p:cNvPr>
          <p:cNvSpPr>
            <a:spLocks noGrp="1"/>
          </p:cNvSpPr>
          <p:nvPr>
            <p:ph type="sldNum" sz="quarter" idx="12"/>
          </p:nvPr>
        </p:nvSpPr>
        <p:spPr/>
        <p:txBody>
          <a:bodyPr/>
          <a:lstStyle/>
          <a:p>
            <a:fld id="{3124D799-8608-4924-AD63-20EE418A2780}" type="slidenum">
              <a:rPr lang="en-US" smtClean="0"/>
              <a:t>‹#›</a:t>
            </a:fld>
            <a:endParaRPr lang="en-US"/>
          </a:p>
        </p:txBody>
      </p:sp>
      <p:grpSp>
        <p:nvGrpSpPr>
          <p:cNvPr id="10" name="Group 9">
            <a:extLst>
              <a:ext uri="{FF2B5EF4-FFF2-40B4-BE49-F238E27FC236}">
                <a16:creationId xmlns:a16="http://schemas.microsoft.com/office/drawing/2014/main" id="{7DA3C325-0CCE-4EC0-B784-1FD0BB5F5CF3}"/>
              </a:ext>
            </a:extLst>
          </p:cNvPr>
          <p:cNvGrpSpPr/>
          <p:nvPr userDrawn="1"/>
        </p:nvGrpSpPr>
        <p:grpSpPr>
          <a:xfrm>
            <a:off x="0" y="5560279"/>
            <a:ext cx="12192000" cy="1148576"/>
            <a:chOff x="0" y="5560279"/>
            <a:chExt cx="12192000" cy="1148576"/>
          </a:xfrm>
        </p:grpSpPr>
        <p:sp>
          <p:nvSpPr>
            <p:cNvPr id="11" name="Rounded Rectangle 3">
              <a:extLst>
                <a:ext uri="{FF2B5EF4-FFF2-40B4-BE49-F238E27FC236}">
                  <a16:creationId xmlns:a16="http://schemas.microsoft.com/office/drawing/2014/main" id="{F346CDF8-2A88-45BA-9768-BF9E59E4DF5B}"/>
                </a:ext>
              </a:extLst>
            </p:cNvPr>
            <p:cNvSpPr/>
            <p:nvPr userDrawn="1"/>
          </p:nvSpPr>
          <p:spPr>
            <a:xfrm>
              <a:off x="0" y="6020267"/>
              <a:ext cx="12192000" cy="228600"/>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1C4DCEC-AE37-4479-89C7-CBE70BDDA7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712" y="5560279"/>
              <a:ext cx="1148576" cy="1148576"/>
            </a:xfrm>
            <a:prstGeom prst="rect">
              <a:avLst/>
            </a:prstGeom>
          </p:spPr>
        </p:pic>
      </p:grpSp>
    </p:spTree>
    <p:extLst>
      <p:ext uri="{BB962C8B-B14F-4D97-AF65-F5344CB8AC3E}">
        <p14:creationId xmlns:p14="http://schemas.microsoft.com/office/powerpoint/2010/main" val="475712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396C-1A3F-4684-B066-3718C910067E}"/>
              </a:ext>
            </a:extLst>
          </p:cNvPr>
          <p:cNvSpPr>
            <a:spLocks noGrp="1"/>
          </p:cNvSpPr>
          <p:nvPr>
            <p:ph type="title"/>
          </p:nvPr>
        </p:nvSpPr>
        <p:spPr/>
        <p:txBody>
          <a:bodyPr/>
          <a:lstStyle>
            <a:lvl1pPr>
              <a:defRPr b="1">
                <a:solidFill>
                  <a:srgbClr val="3056A5"/>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FF288451-3EBA-4C37-AB03-66136A509239}"/>
              </a:ext>
            </a:extLst>
          </p:cNvPr>
          <p:cNvSpPr>
            <a:spLocks noGrp="1"/>
          </p:cNvSpPr>
          <p:nvPr>
            <p:ph type="sldNum" sz="quarter" idx="12"/>
          </p:nvPr>
        </p:nvSpPr>
        <p:spPr/>
        <p:txBody>
          <a:bodyPr/>
          <a:lstStyle/>
          <a:p>
            <a:fld id="{3124D799-8608-4924-AD63-20EE418A2780}" type="slidenum">
              <a:rPr lang="en-US" smtClean="0"/>
              <a:t>‹#›</a:t>
            </a:fld>
            <a:endParaRPr lang="en-US"/>
          </a:p>
        </p:txBody>
      </p:sp>
      <p:grpSp>
        <p:nvGrpSpPr>
          <p:cNvPr id="6" name="Group 5">
            <a:extLst>
              <a:ext uri="{FF2B5EF4-FFF2-40B4-BE49-F238E27FC236}">
                <a16:creationId xmlns:a16="http://schemas.microsoft.com/office/drawing/2014/main" id="{4F3022B2-8EFF-4D53-A623-B3B292F09E95}"/>
              </a:ext>
            </a:extLst>
          </p:cNvPr>
          <p:cNvGrpSpPr/>
          <p:nvPr userDrawn="1"/>
        </p:nvGrpSpPr>
        <p:grpSpPr>
          <a:xfrm>
            <a:off x="0" y="5560279"/>
            <a:ext cx="12192000" cy="1148576"/>
            <a:chOff x="0" y="5560279"/>
            <a:chExt cx="12192000" cy="1148576"/>
          </a:xfrm>
        </p:grpSpPr>
        <p:sp>
          <p:nvSpPr>
            <p:cNvPr id="7" name="Rounded Rectangle 3">
              <a:extLst>
                <a:ext uri="{FF2B5EF4-FFF2-40B4-BE49-F238E27FC236}">
                  <a16:creationId xmlns:a16="http://schemas.microsoft.com/office/drawing/2014/main" id="{38D36877-7BC7-46BF-B553-8C7108957B67}"/>
                </a:ext>
              </a:extLst>
            </p:cNvPr>
            <p:cNvSpPr/>
            <p:nvPr userDrawn="1"/>
          </p:nvSpPr>
          <p:spPr>
            <a:xfrm>
              <a:off x="0" y="6020267"/>
              <a:ext cx="12192000" cy="228600"/>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CCBB2B6-E3D7-4C22-A903-C06AA297A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712" y="5560279"/>
              <a:ext cx="1148576" cy="1148576"/>
            </a:xfrm>
            <a:prstGeom prst="rect">
              <a:avLst/>
            </a:prstGeom>
          </p:spPr>
        </p:pic>
      </p:grpSp>
    </p:spTree>
    <p:extLst>
      <p:ext uri="{BB962C8B-B14F-4D97-AF65-F5344CB8AC3E}">
        <p14:creationId xmlns:p14="http://schemas.microsoft.com/office/powerpoint/2010/main" val="1500156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4580B6-A7AC-448C-BD6C-489889D938CB}"/>
              </a:ext>
            </a:extLst>
          </p:cNvPr>
          <p:cNvSpPr>
            <a:spLocks noGrp="1"/>
          </p:cNvSpPr>
          <p:nvPr>
            <p:ph type="sldNum" sz="quarter" idx="12"/>
          </p:nvPr>
        </p:nvSpPr>
        <p:spPr>
          <a:xfrm>
            <a:off x="9266582" y="6356350"/>
            <a:ext cx="2743200" cy="365125"/>
          </a:xfrm>
        </p:spPr>
        <p:txBody>
          <a:bodyPr/>
          <a:lstStyle/>
          <a:p>
            <a:fld id="{3124D799-8608-4924-AD63-20EE418A2780}" type="slidenum">
              <a:rPr lang="en-US" smtClean="0"/>
              <a:t>‹#›</a:t>
            </a:fld>
            <a:endParaRPr lang="en-US"/>
          </a:p>
        </p:txBody>
      </p:sp>
      <p:grpSp>
        <p:nvGrpSpPr>
          <p:cNvPr id="5" name="Group 4">
            <a:extLst>
              <a:ext uri="{FF2B5EF4-FFF2-40B4-BE49-F238E27FC236}">
                <a16:creationId xmlns:a16="http://schemas.microsoft.com/office/drawing/2014/main" id="{BEF4386B-0C31-453D-ACB4-1FD43DBA1914}"/>
              </a:ext>
            </a:extLst>
          </p:cNvPr>
          <p:cNvGrpSpPr/>
          <p:nvPr userDrawn="1"/>
        </p:nvGrpSpPr>
        <p:grpSpPr>
          <a:xfrm>
            <a:off x="0" y="5560279"/>
            <a:ext cx="12192000" cy="1148576"/>
            <a:chOff x="0" y="5560279"/>
            <a:chExt cx="12192000" cy="1148576"/>
          </a:xfrm>
        </p:grpSpPr>
        <p:sp>
          <p:nvSpPr>
            <p:cNvPr id="6" name="Rounded Rectangle 3">
              <a:extLst>
                <a:ext uri="{FF2B5EF4-FFF2-40B4-BE49-F238E27FC236}">
                  <a16:creationId xmlns:a16="http://schemas.microsoft.com/office/drawing/2014/main" id="{8C913B3C-C66B-4367-A968-959C90AFDE3B}"/>
                </a:ext>
              </a:extLst>
            </p:cNvPr>
            <p:cNvSpPr/>
            <p:nvPr userDrawn="1"/>
          </p:nvSpPr>
          <p:spPr>
            <a:xfrm>
              <a:off x="0" y="6020267"/>
              <a:ext cx="12192000" cy="228600"/>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24523B-D7B3-47FF-A881-813C42EE56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1712" y="5560279"/>
              <a:ext cx="1148576" cy="1148576"/>
            </a:xfrm>
            <a:prstGeom prst="rect">
              <a:avLst/>
            </a:prstGeom>
          </p:spPr>
        </p:pic>
      </p:grpSp>
    </p:spTree>
    <p:extLst>
      <p:ext uri="{BB962C8B-B14F-4D97-AF65-F5344CB8AC3E}">
        <p14:creationId xmlns:p14="http://schemas.microsoft.com/office/powerpoint/2010/main" val="3501440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26A686-F109-46C6-8D52-1803B4541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B17813-366E-436D-BB86-0BC30E7A4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34F8B-6229-4DE1-8853-15EE48121F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67F3CF0-D7A8-47FF-80D9-E0BFBE99C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11B605-F342-462F-AE79-BF29FB1E2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4D799-8608-4924-AD63-20EE418A2780}" type="slidenum">
              <a:rPr lang="en-US" smtClean="0"/>
              <a:t>‹#›</a:t>
            </a:fld>
            <a:endParaRPr lang="en-US"/>
          </a:p>
        </p:txBody>
      </p:sp>
    </p:spTree>
    <p:extLst>
      <p:ext uri="{BB962C8B-B14F-4D97-AF65-F5344CB8AC3E}">
        <p14:creationId xmlns:p14="http://schemas.microsoft.com/office/powerpoint/2010/main" val="394492185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hyperlink" Target="mailto:Cameron.Anderson@dallas.gov"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hyperlink" Target="mailto:Jessica.scott@dallas.gov" TargetMode="External"/><Relationship Id="rId5" Type="http://schemas.openxmlformats.org/officeDocument/2006/relationships/hyperlink" Target="mailto:Kathryn.rush@dallas.gov" TargetMode="External"/><Relationship Id="rId4" Type="http://schemas.openxmlformats.org/officeDocument/2006/relationships/hyperlink" Target="mailto:Changho.yi@dallas.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66E550A-DCE0-9039-D332-C1E66BDA356E}"/>
              </a:ext>
            </a:extLst>
          </p:cNvPr>
          <p:cNvSpPr>
            <a:spLocks noGrp="1"/>
          </p:cNvSpPr>
          <p:nvPr>
            <p:ph type="body" sz="quarter" idx="15"/>
          </p:nvPr>
        </p:nvSpPr>
        <p:spPr>
          <a:xfrm>
            <a:off x="628649" y="4876800"/>
            <a:ext cx="6126714" cy="1143000"/>
          </a:xfrm>
        </p:spPr>
        <p:txBody>
          <a:bodyPr vert="horz" lIns="91440" tIns="45720" rIns="91440" bIns="45720" rtlCol="0" anchor="t">
            <a:normAutofit fontScale="92500"/>
          </a:bodyPr>
          <a:lstStyle/>
          <a:p>
            <a:pPr>
              <a:spcAft>
                <a:spcPts val="600"/>
              </a:spcAft>
            </a:pPr>
            <a:r>
              <a:rPr lang="en-US" sz="2400"/>
              <a:t>City of Dallas </a:t>
            </a:r>
          </a:p>
          <a:p>
            <a:pPr>
              <a:spcAft>
                <a:spcPts val="600"/>
              </a:spcAft>
            </a:pPr>
            <a:r>
              <a:rPr lang="en-US" sz="2400"/>
              <a:t>Department of Transportation &amp; Public Works</a:t>
            </a:r>
          </a:p>
        </p:txBody>
      </p:sp>
      <p:sp>
        <p:nvSpPr>
          <p:cNvPr id="10" name="Text Placeholder 1">
            <a:extLst>
              <a:ext uri="{FF2B5EF4-FFF2-40B4-BE49-F238E27FC236}">
                <a16:creationId xmlns:a16="http://schemas.microsoft.com/office/drawing/2014/main" id="{51A6EAA4-C920-3E5E-44AB-C10B5DBCA7C6}"/>
              </a:ext>
            </a:extLst>
          </p:cNvPr>
          <p:cNvSpPr>
            <a:spLocks noGrp="1"/>
          </p:cNvSpPr>
          <p:nvPr>
            <p:ph type="body" sz="quarter" idx="13"/>
          </p:nvPr>
        </p:nvSpPr>
        <p:spPr>
          <a:xfrm>
            <a:off x="628649" y="476249"/>
            <a:ext cx="10740965" cy="1576485"/>
          </a:xfrm>
        </p:spPr>
        <p:txBody>
          <a:bodyPr vert="horz" lIns="91440" tIns="45720" rIns="91440" bIns="45720" rtlCol="0" anchor="t">
            <a:normAutofit/>
          </a:bodyPr>
          <a:lstStyle/>
          <a:p>
            <a:r>
              <a:rPr lang="en-US" sz="5200">
                <a:latin typeface="Arial"/>
                <a:cs typeface="Arial"/>
              </a:rPr>
              <a:t>McKinney/Cole Avenue Two-Way Conversion Project</a:t>
            </a:r>
          </a:p>
        </p:txBody>
      </p:sp>
      <p:sp>
        <p:nvSpPr>
          <p:cNvPr id="13" name="Text Placeholder 2">
            <a:extLst>
              <a:ext uri="{FF2B5EF4-FFF2-40B4-BE49-F238E27FC236}">
                <a16:creationId xmlns:a16="http://schemas.microsoft.com/office/drawing/2014/main" id="{14F21496-FCCE-A3C0-73FC-3631A8A5B936}"/>
              </a:ext>
            </a:extLst>
          </p:cNvPr>
          <p:cNvSpPr>
            <a:spLocks noGrp="1"/>
          </p:cNvSpPr>
          <p:nvPr>
            <p:ph type="body" sz="quarter" idx="14"/>
          </p:nvPr>
        </p:nvSpPr>
        <p:spPr>
          <a:xfrm>
            <a:off x="628650" y="1981200"/>
            <a:ext cx="5962650" cy="1143000"/>
          </a:xfrm>
        </p:spPr>
        <p:txBody>
          <a:bodyPr vert="horz" lIns="91440" tIns="45720" rIns="91440" bIns="45720" rtlCol="0" anchor="t">
            <a:normAutofit/>
          </a:bodyPr>
          <a:lstStyle/>
          <a:p>
            <a:r>
              <a:rPr lang="en-US">
                <a:cs typeface="Arial"/>
              </a:rPr>
              <a:t>Public Meeting</a:t>
            </a:r>
          </a:p>
          <a:p>
            <a:r>
              <a:rPr lang="en-US">
                <a:cs typeface="Arial"/>
              </a:rPr>
              <a:t>October 2, 2024</a:t>
            </a:r>
          </a:p>
        </p:txBody>
      </p:sp>
    </p:spTree>
    <p:extLst>
      <p:ext uri="{BB962C8B-B14F-4D97-AF65-F5344CB8AC3E}">
        <p14:creationId xmlns:p14="http://schemas.microsoft.com/office/powerpoint/2010/main" val="344233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AEDA9D-DE74-4B47-901C-C387E8E42099}"/>
              </a:ext>
            </a:extLst>
          </p:cNvPr>
          <p:cNvSpPr>
            <a:spLocks noGrp="1"/>
          </p:cNvSpPr>
          <p:nvPr>
            <p:ph idx="1"/>
          </p:nvPr>
        </p:nvSpPr>
        <p:spPr>
          <a:xfrm>
            <a:off x="843934" y="1358620"/>
            <a:ext cx="10515600" cy="4351338"/>
          </a:xfrm>
        </p:spPr>
        <p:txBody>
          <a:bodyPr vert="horz" lIns="91440" tIns="45720" rIns="91440" bIns="45720" rtlCol="0" anchor="t">
            <a:normAutofit/>
          </a:bodyPr>
          <a:lstStyle/>
          <a:p>
            <a:pPr>
              <a:lnSpc>
                <a:spcPct val="100000"/>
              </a:lnSpc>
              <a:spcBef>
                <a:spcPts val="1200"/>
              </a:spcBef>
            </a:pPr>
            <a:r>
              <a:rPr lang="en-US" sz="2400">
                <a:latin typeface="Arial"/>
                <a:cs typeface="Arial"/>
              </a:rPr>
              <a:t>Convert the following roads from one-way operation to two-way operation:</a:t>
            </a:r>
          </a:p>
          <a:p>
            <a:pPr lvl="1">
              <a:lnSpc>
                <a:spcPct val="100000"/>
              </a:lnSpc>
              <a:spcBef>
                <a:spcPts val="1200"/>
              </a:spcBef>
              <a:buFont typeface="Courier New" panose="02070309020205020404" pitchFamily="49" charset="0"/>
              <a:buChar char="o"/>
            </a:pPr>
            <a:r>
              <a:rPr lang="en-US" sz="2000">
                <a:latin typeface="Arial"/>
                <a:cs typeface="Arial"/>
              </a:rPr>
              <a:t>McKinney Avenue from Allen Street to Harvard Avenue</a:t>
            </a:r>
          </a:p>
          <a:p>
            <a:pPr lvl="1">
              <a:lnSpc>
                <a:spcPct val="100000"/>
              </a:lnSpc>
              <a:spcBef>
                <a:spcPts val="1200"/>
              </a:spcBef>
              <a:buFont typeface="Courier New" panose="02070309020205020404" pitchFamily="49" charset="0"/>
              <a:buChar char="o"/>
            </a:pPr>
            <a:r>
              <a:rPr lang="en-US" sz="2000">
                <a:latin typeface="Arial"/>
                <a:cs typeface="Arial"/>
              </a:rPr>
              <a:t>Harvard Avenue from McKinney Avenue to Cole Avenue</a:t>
            </a:r>
          </a:p>
          <a:p>
            <a:pPr lvl="1">
              <a:lnSpc>
                <a:spcPct val="100000"/>
              </a:lnSpc>
              <a:spcBef>
                <a:spcPts val="1200"/>
              </a:spcBef>
              <a:buFont typeface="Courier New" panose="02070309020205020404" pitchFamily="49" charset="0"/>
              <a:buChar char="o"/>
            </a:pPr>
            <a:r>
              <a:rPr lang="en-US" sz="2000">
                <a:latin typeface="Arial"/>
                <a:cs typeface="Arial"/>
              </a:rPr>
              <a:t>Cole Avenue from Harvard Avenue to Carlisle Street</a:t>
            </a:r>
          </a:p>
          <a:p>
            <a:pPr lvl="1">
              <a:lnSpc>
                <a:spcPct val="100000"/>
              </a:lnSpc>
              <a:spcBef>
                <a:spcPts val="1200"/>
              </a:spcBef>
              <a:buFont typeface="Courier New" panose="02070309020205020404" pitchFamily="49" charset="0"/>
              <a:buChar char="o"/>
            </a:pPr>
            <a:r>
              <a:rPr lang="en-US" sz="2000">
                <a:latin typeface="Arial"/>
                <a:cs typeface="Arial"/>
              </a:rPr>
              <a:t>Carlisle Street from Cole Avenue to Allen Street</a:t>
            </a:r>
          </a:p>
          <a:p>
            <a:pPr lvl="1">
              <a:lnSpc>
                <a:spcPct val="100000"/>
              </a:lnSpc>
              <a:spcBef>
                <a:spcPts val="1200"/>
              </a:spcBef>
              <a:buFont typeface="Courier New" panose="02070309020205020404" pitchFamily="49" charset="0"/>
              <a:buChar char="o"/>
            </a:pPr>
            <a:r>
              <a:rPr lang="en-US" sz="2000">
                <a:latin typeface="Arial"/>
                <a:cs typeface="Arial"/>
              </a:rPr>
              <a:t>Allen Street from Carlisle Street to McKinney Avenue</a:t>
            </a:r>
          </a:p>
          <a:p>
            <a:pPr>
              <a:lnSpc>
                <a:spcPct val="100000"/>
              </a:lnSpc>
              <a:spcBef>
                <a:spcPts val="1200"/>
              </a:spcBef>
            </a:pPr>
            <a:r>
              <a:rPr lang="en-US" sz="2400">
                <a:latin typeface="Arial"/>
                <a:cs typeface="Arial"/>
              </a:rPr>
              <a:t>Replace existing signs, markings, traffic signals for two-way operation</a:t>
            </a:r>
          </a:p>
          <a:p>
            <a:pPr>
              <a:lnSpc>
                <a:spcPct val="100000"/>
              </a:lnSpc>
              <a:spcBef>
                <a:spcPts val="1200"/>
              </a:spcBef>
            </a:pPr>
            <a:r>
              <a:rPr lang="en-US" sz="2400">
                <a:latin typeface="Arial"/>
                <a:cs typeface="Arial"/>
              </a:rPr>
              <a:t>Pedestrian improvements – sidewalks at strategic locations, curb ramps, lighting, median refuge, crosswalks, and midblock crossing</a:t>
            </a:r>
            <a:endParaRPr lang="en-US" sz="2400"/>
          </a:p>
          <a:p>
            <a:pPr>
              <a:lnSpc>
                <a:spcPct val="100000"/>
              </a:lnSpc>
              <a:spcBef>
                <a:spcPts val="1800"/>
              </a:spcBef>
            </a:pPr>
            <a:endParaRPr lang="en-US" sz="2400"/>
          </a:p>
        </p:txBody>
      </p:sp>
      <p:sp>
        <p:nvSpPr>
          <p:cNvPr id="2" name="Slide Number Placeholder 1">
            <a:extLst>
              <a:ext uri="{FF2B5EF4-FFF2-40B4-BE49-F238E27FC236}">
                <a16:creationId xmlns:a16="http://schemas.microsoft.com/office/drawing/2014/main" id="{4A802F9A-AE40-4031-A4FA-330F10029A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FAA67588-8E0E-F272-B82C-06E5B0E23E55}"/>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Scope of Work</a:t>
            </a:r>
          </a:p>
        </p:txBody>
      </p:sp>
    </p:spTree>
    <p:extLst>
      <p:ext uri="{BB962C8B-B14F-4D97-AF65-F5344CB8AC3E}">
        <p14:creationId xmlns:p14="http://schemas.microsoft.com/office/powerpoint/2010/main" val="749611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AEDA9D-DE74-4B47-901C-C387E8E42099}"/>
              </a:ext>
            </a:extLst>
          </p:cNvPr>
          <p:cNvSpPr>
            <a:spLocks noGrp="1"/>
          </p:cNvSpPr>
          <p:nvPr>
            <p:ph idx="1"/>
          </p:nvPr>
        </p:nvSpPr>
        <p:spPr>
          <a:xfrm>
            <a:off x="838200" y="1328302"/>
            <a:ext cx="11049000" cy="4351338"/>
          </a:xfrm>
        </p:spPr>
        <p:txBody>
          <a:bodyPr vert="horz" lIns="91440" tIns="45720" rIns="91440" bIns="45720" rtlCol="0" anchor="t">
            <a:normAutofit/>
          </a:bodyPr>
          <a:lstStyle/>
          <a:p>
            <a:pPr>
              <a:lnSpc>
                <a:spcPct val="100000"/>
              </a:lnSpc>
              <a:spcBef>
                <a:spcPts val="1200"/>
              </a:spcBef>
            </a:pPr>
            <a:r>
              <a:rPr lang="en-US" sz="2400"/>
              <a:t>Traffic Calming – curb extensions (bulb outs) with parking at select locations</a:t>
            </a:r>
            <a:endParaRPr lang="en-US" sz="2400">
              <a:latin typeface="Arial"/>
              <a:cs typeface="Arial"/>
            </a:endParaRPr>
          </a:p>
          <a:p>
            <a:pPr>
              <a:lnSpc>
                <a:spcPct val="100000"/>
              </a:lnSpc>
              <a:spcBef>
                <a:spcPts val="1200"/>
              </a:spcBef>
            </a:pPr>
            <a:r>
              <a:rPr lang="en-US" sz="2400">
                <a:latin typeface="Arial"/>
                <a:cs typeface="Arial"/>
              </a:rPr>
              <a:t>Trolley Relocation and Associated Overhead Catenary System</a:t>
            </a:r>
          </a:p>
          <a:p>
            <a:pPr lvl="1">
              <a:lnSpc>
                <a:spcPct val="100000"/>
              </a:lnSpc>
              <a:spcBef>
                <a:spcPts val="1200"/>
              </a:spcBef>
              <a:buFont typeface="Courier New" panose="02070309020205020404" pitchFamily="49" charset="0"/>
              <a:buChar char="o"/>
            </a:pPr>
            <a:r>
              <a:rPr lang="en-US" sz="2000">
                <a:latin typeface="Arial"/>
                <a:cs typeface="Arial"/>
              </a:rPr>
              <a:t>Cole Avenue from Blackburn Street to Lemmon Avenue</a:t>
            </a:r>
          </a:p>
          <a:p>
            <a:pPr lvl="1">
              <a:lnSpc>
                <a:spcPct val="100000"/>
              </a:lnSpc>
              <a:spcBef>
                <a:spcPts val="1200"/>
              </a:spcBef>
              <a:buFont typeface="Courier New" panose="02070309020205020404" pitchFamily="49" charset="0"/>
              <a:buChar char="o"/>
            </a:pPr>
            <a:r>
              <a:rPr lang="en-US" sz="2000">
                <a:latin typeface="Arial"/>
                <a:cs typeface="Arial"/>
              </a:rPr>
              <a:t>Blackburn Street from Cole Avenue to McKinney Avenue</a:t>
            </a:r>
          </a:p>
          <a:p>
            <a:pPr lvl="1">
              <a:lnSpc>
                <a:spcPct val="100000"/>
              </a:lnSpc>
              <a:spcBef>
                <a:spcPts val="1200"/>
              </a:spcBef>
              <a:buFont typeface="Courier New" panose="02070309020205020404" pitchFamily="49" charset="0"/>
              <a:buChar char="o"/>
            </a:pPr>
            <a:r>
              <a:rPr lang="en-US" sz="2000">
                <a:latin typeface="Arial"/>
                <a:cs typeface="Arial"/>
              </a:rPr>
              <a:t>Allen Street from Cole Avenue to McKinney Avenue</a:t>
            </a:r>
          </a:p>
          <a:p>
            <a:pPr>
              <a:lnSpc>
                <a:spcPct val="100000"/>
              </a:lnSpc>
              <a:spcBef>
                <a:spcPts val="1200"/>
              </a:spcBef>
            </a:pPr>
            <a:r>
              <a:rPr lang="en-US" sz="2400">
                <a:latin typeface="Arial"/>
                <a:cs typeface="Arial"/>
              </a:rPr>
              <a:t>Upgrade existing traffic signals</a:t>
            </a:r>
            <a:endParaRPr lang="en-US" sz="2400"/>
          </a:p>
          <a:p>
            <a:pPr>
              <a:lnSpc>
                <a:spcPct val="100000"/>
              </a:lnSpc>
              <a:spcBef>
                <a:spcPts val="1200"/>
              </a:spcBef>
            </a:pPr>
            <a:r>
              <a:rPr lang="en-US" sz="2400">
                <a:latin typeface="Arial"/>
                <a:cs typeface="Arial"/>
              </a:rPr>
              <a:t>Street Reconstruction - Cole Avenue</a:t>
            </a:r>
          </a:p>
          <a:p>
            <a:pPr marL="0" indent="0">
              <a:lnSpc>
                <a:spcPct val="100000"/>
              </a:lnSpc>
              <a:spcBef>
                <a:spcPts val="1200"/>
              </a:spcBef>
              <a:buNone/>
            </a:pPr>
            <a:r>
              <a:rPr lang="en-US" sz="2000" i="1">
                <a:solidFill>
                  <a:srgbClr val="FF0000"/>
                </a:solidFill>
                <a:latin typeface="Arial"/>
                <a:cs typeface="Arial"/>
              </a:rPr>
              <a:t>Note:  All construction will be within the existing curb lines except the above areas</a:t>
            </a:r>
          </a:p>
        </p:txBody>
      </p:sp>
      <p:sp>
        <p:nvSpPr>
          <p:cNvPr id="2" name="Slide Number Placeholder 1">
            <a:extLst>
              <a:ext uri="{FF2B5EF4-FFF2-40B4-BE49-F238E27FC236}">
                <a16:creationId xmlns:a16="http://schemas.microsoft.com/office/drawing/2014/main" id="{03B64946-EB82-4D64-AFA2-7C1DA09E50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E0F0250E-9003-2E2D-B9ED-9FD8CDC1A624}"/>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Scope of Work (Cont.)</a:t>
            </a:r>
          </a:p>
        </p:txBody>
      </p:sp>
    </p:spTree>
    <p:extLst>
      <p:ext uri="{BB962C8B-B14F-4D97-AF65-F5344CB8AC3E}">
        <p14:creationId xmlns:p14="http://schemas.microsoft.com/office/powerpoint/2010/main" val="3637405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A3E76-F6CC-4FD6-BC2D-508A29332F87}"/>
              </a:ext>
            </a:extLst>
          </p:cNvPr>
          <p:cNvSpPr>
            <a:spLocks noGrp="1"/>
          </p:cNvSpPr>
          <p:nvPr>
            <p:ph idx="1"/>
          </p:nvPr>
        </p:nvSpPr>
        <p:spPr/>
        <p:txBody>
          <a:bodyPr vert="horz" lIns="91440" tIns="45720" rIns="91440" bIns="45720" rtlCol="0" anchor="t">
            <a:normAutofit/>
          </a:bodyPr>
          <a:lstStyle/>
          <a:p>
            <a:r>
              <a:rPr lang="en-US" strike="sngStrike">
                <a:latin typeface="Arial"/>
                <a:cs typeface="Arial"/>
              </a:rPr>
              <a:t>Revised 30% Design:		08/30/2024</a:t>
            </a:r>
          </a:p>
          <a:p>
            <a:r>
              <a:rPr lang="en-US">
                <a:latin typeface="Arial"/>
                <a:cs typeface="Arial"/>
              </a:rPr>
              <a:t>60% Design:			02/07/2025</a:t>
            </a:r>
          </a:p>
          <a:p>
            <a:r>
              <a:rPr lang="en-US">
                <a:latin typeface="Arial"/>
                <a:cs typeface="Arial"/>
              </a:rPr>
              <a:t>Prefinal Design:		04/18/2025</a:t>
            </a:r>
          </a:p>
          <a:p>
            <a:r>
              <a:rPr lang="en-US">
                <a:latin typeface="Arial"/>
                <a:cs typeface="Arial"/>
              </a:rPr>
              <a:t>Final Design:			06/19/2025 </a:t>
            </a:r>
          </a:p>
          <a:p>
            <a:r>
              <a:rPr lang="en-US">
                <a:latin typeface="Arial"/>
                <a:cs typeface="Arial"/>
              </a:rPr>
              <a:t>FHWA Approval:		08/15/2025 </a:t>
            </a:r>
            <a:endParaRPr lang="en-US"/>
          </a:p>
          <a:p>
            <a:r>
              <a:rPr lang="en-US">
                <a:latin typeface="Arial"/>
                <a:cs typeface="Arial"/>
              </a:rPr>
              <a:t>Construction:			01/12/2026</a:t>
            </a:r>
            <a:endParaRPr lang="en-US"/>
          </a:p>
        </p:txBody>
      </p:sp>
      <p:sp>
        <p:nvSpPr>
          <p:cNvPr id="4" name="Slide Number Placeholder 3">
            <a:extLst>
              <a:ext uri="{FF2B5EF4-FFF2-40B4-BE49-F238E27FC236}">
                <a16:creationId xmlns:a16="http://schemas.microsoft.com/office/drawing/2014/main" id="{E122183F-15E2-4F39-9E40-C21ADBF148D6}"/>
              </a:ext>
            </a:extLst>
          </p:cNvPr>
          <p:cNvSpPr>
            <a:spLocks noGrp="1"/>
          </p:cNvSpPr>
          <p:nvPr>
            <p:ph type="sldNum" sz="quarter" idx="12"/>
          </p:nvPr>
        </p:nvSpPr>
        <p:spPr/>
        <p:txBody>
          <a:bodyPr/>
          <a:lstStyle/>
          <a:p>
            <a:fld id="{3124D799-8608-4924-AD63-20EE418A2780}" type="slidenum">
              <a:rPr lang="en-US" smtClean="0"/>
              <a:t>12</a:t>
            </a:fld>
            <a:endParaRPr lang="en-US"/>
          </a:p>
        </p:txBody>
      </p:sp>
      <p:sp>
        <p:nvSpPr>
          <p:cNvPr id="5" name="Title 1">
            <a:extLst>
              <a:ext uri="{FF2B5EF4-FFF2-40B4-BE49-F238E27FC236}">
                <a16:creationId xmlns:a16="http://schemas.microsoft.com/office/drawing/2014/main" id="{DEDB90C0-86DD-6C7A-B34D-269F1769C668}"/>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Project Schedule</a:t>
            </a:r>
          </a:p>
        </p:txBody>
      </p:sp>
    </p:spTree>
    <p:extLst>
      <p:ext uri="{BB962C8B-B14F-4D97-AF65-F5344CB8AC3E}">
        <p14:creationId xmlns:p14="http://schemas.microsoft.com/office/powerpoint/2010/main" val="4041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AEDA9D-DE74-4B47-901C-C387E8E42099}"/>
              </a:ext>
            </a:extLst>
          </p:cNvPr>
          <p:cNvSpPr>
            <a:spLocks noGrp="1"/>
          </p:cNvSpPr>
          <p:nvPr>
            <p:ph idx="1"/>
          </p:nvPr>
        </p:nvSpPr>
        <p:spPr>
          <a:xfrm>
            <a:off x="838199" y="1847850"/>
            <a:ext cx="10967977" cy="4351338"/>
          </a:xfrm>
        </p:spPr>
        <p:txBody>
          <a:bodyPr vert="horz" lIns="91440" tIns="45720" rIns="91440" bIns="45720" rtlCol="0" anchor="t">
            <a:normAutofit/>
          </a:bodyPr>
          <a:lstStyle/>
          <a:p>
            <a:pPr algn="just">
              <a:spcBef>
                <a:spcPts val="1200"/>
              </a:spcBef>
            </a:pPr>
            <a:r>
              <a:rPr lang="en-US">
                <a:latin typeface="Arial"/>
                <a:cs typeface="Arial"/>
              </a:rPr>
              <a:t>NCTCOG is planning to conduct a feasibility study for MATA trolley extension</a:t>
            </a:r>
          </a:p>
          <a:p>
            <a:pPr algn="just">
              <a:spcBef>
                <a:spcPts val="1200"/>
              </a:spcBef>
            </a:pPr>
            <a:r>
              <a:rPr lang="en-US">
                <a:latin typeface="Arial"/>
                <a:cs typeface="Arial"/>
              </a:rPr>
              <a:t>Proposed concepts do not preclude MATA streetcar extension</a:t>
            </a:r>
          </a:p>
          <a:p>
            <a:pPr algn="just">
              <a:spcBef>
                <a:spcPts val="1200"/>
              </a:spcBef>
            </a:pPr>
            <a:r>
              <a:rPr lang="en-US">
                <a:latin typeface="Arial"/>
                <a:cs typeface="Arial"/>
              </a:rPr>
              <a:t>Streetcar will use shared travel lane with vehicles to accommodate vehicular traffic flow</a:t>
            </a:r>
          </a:p>
          <a:p>
            <a:pPr algn="just">
              <a:spcBef>
                <a:spcPts val="1200"/>
              </a:spcBef>
            </a:pPr>
            <a:r>
              <a:rPr lang="en-US">
                <a:latin typeface="Arial"/>
                <a:cs typeface="Arial"/>
              </a:rPr>
              <a:t>Flexible use lanes will be impacted by any future extension</a:t>
            </a:r>
          </a:p>
          <a:p>
            <a:pPr algn="just">
              <a:spcBef>
                <a:spcPts val="1200"/>
              </a:spcBef>
            </a:pPr>
            <a:endParaRPr lang="en-US"/>
          </a:p>
          <a:p>
            <a:pPr marL="0" indent="0">
              <a:spcBef>
                <a:spcPts val="1200"/>
              </a:spcBef>
              <a:buNone/>
            </a:pPr>
            <a:r>
              <a:rPr lang="en-US" sz="2400" i="1">
                <a:solidFill>
                  <a:srgbClr val="FF0000"/>
                </a:solidFill>
                <a:latin typeface="Arial"/>
                <a:cs typeface="Arial"/>
              </a:rPr>
              <a:t>Note: The potential MATA extension is not part of the two-way conversion</a:t>
            </a:r>
            <a:endParaRPr lang="en-US" sz="2400">
              <a:solidFill>
                <a:srgbClr val="FF0000"/>
              </a:solidFill>
              <a:latin typeface="Arial"/>
              <a:cs typeface="Arial"/>
            </a:endParaRPr>
          </a:p>
        </p:txBody>
      </p:sp>
      <p:sp>
        <p:nvSpPr>
          <p:cNvPr id="2" name="Slide Number Placeholder 1">
            <a:extLst>
              <a:ext uri="{FF2B5EF4-FFF2-40B4-BE49-F238E27FC236}">
                <a16:creationId xmlns:a16="http://schemas.microsoft.com/office/drawing/2014/main" id="{03B64946-EB82-4D64-AFA2-7C1DA09E50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C797078E-430B-B186-127A-DA55B1300FF0}"/>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Future MATA Extension</a:t>
            </a:r>
            <a:endParaRPr lang="en-US"/>
          </a:p>
        </p:txBody>
      </p:sp>
    </p:spTree>
    <p:extLst>
      <p:ext uri="{BB962C8B-B14F-4D97-AF65-F5344CB8AC3E}">
        <p14:creationId xmlns:p14="http://schemas.microsoft.com/office/powerpoint/2010/main" val="30947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A9F3C07-B612-4B4E-BDA5-11D10E72EA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211B03A6-D641-4CD3-9784-EA2786DA7CF9}"/>
              </a:ext>
            </a:extLst>
          </p:cNvPr>
          <p:cNvSpPr>
            <a:spLocks noGrp="1"/>
          </p:cNvSpPr>
          <p:nvPr>
            <p:ph sz="half" idx="1"/>
          </p:nvPr>
        </p:nvSpPr>
        <p:spPr>
          <a:xfrm>
            <a:off x="843933" y="1363483"/>
            <a:ext cx="4852017" cy="4351338"/>
          </a:xfrm>
        </p:spPr>
        <p:txBody>
          <a:bodyPr vert="horz" lIns="91440" tIns="45720" rIns="91440" bIns="45720" rtlCol="0" anchor="t">
            <a:normAutofit/>
          </a:bodyPr>
          <a:lstStyle/>
          <a:p>
            <a:pPr>
              <a:spcBef>
                <a:spcPts val="1200"/>
              </a:spcBef>
            </a:pPr>
            <a:r>
              <a:rPr lang="en-US" sz="2600">
                <a:latin typeface="Arial"/>
                <a:cs typeface="Arial"/>
              </a:rPr>
              <a:t>McKinney Avenue – 3-lanes northbound</a:t>
            </a:r>
            <a:endParaRPr lang="en-US" sz="2600"/>
          </a:p>
          <a:p>
            <a:pPr>
              <a:spcBef>
                <a:spcPts val="1200"/>
              </a:spcBef>
            </a:pPr>
            <a:r>
              <a:rPr lang="en-US" sz="2600">
                <a:latin typeface="Arial"/>
                <a:cs typeface="Arial"/>
              </a:rPr>
              <a:t>Cole Avenue/Carlisle Street – 3-lanes southbound</a:t>
            </a:r>
          </a:p>
          <a:p>
            <a:pPr>
              <a:spcBef>
                <a:spcPts val="1200"/>
              </a:spcBef>
            </a:pPr>
            <a:r>
              <a:rPr lang="en-US" sz="2600">
                <a:latin typeface="Arial"/>
                <a:cs typeface="Arial"/>
              </a:rPr>
              <a:t>Allen Street – 3-lanes eastbound</a:t>
            </a:r>
          </a:p>
          <a:p>
            <a:pPr>
              <a:spcBef>
                <a:spcPts val="1200"/>
              </a:spcBef>
            </a:pPr>
            <a:r>
              <a:rPr lang="en-US" sz="2600">
                <a:latin typeface="Arial"/>
                <a:cs typeface="Arial"/>
              </a:rPr>
              <a:t>Harvard Avenue – 2-lanes westbound</a:t>
            </a:r>
          </a:p>
        </p:txBody>
      </p:sp>
      <p:pic>
        <p:nvPicPr>
          <p:cNvPr id="4" name="Picture 3">
            <a:extLst>
              <a:ext uri="{FF2B5EF4-FFF2-40B4-BE49-F238E27FC236}">
                <a16:creationId xmlns:a16="http://schemas.microsoft.com/office/drawing/2014/main" id="{247FE9CA-719C-6133-AA8F-792CD268210A}"/>
              </a:ext>
            </a:extLst>
          </p:cNvPr>
          <p:cNvPicPr>
            <a:picLocks noChangeAspect="1"/>
          </p:cNvPicPr>
          <p:nvPr/>
        </p:nvPicPr>
        <p:blipFill>
          <a:blip r:embed="rId3"/>
          <a:stretch>
            <a:fillRect/>
          </a:stretch>
        </p:blipFill>
        <p:spPr>
          <a:xfrm>
            <a:off x="6984304" y="245783"/>
            <a:ext cx="4375230" cy="5469038"/>
          </a:xfrm>
          <a:prstGeom prst="rect">
            <a:avLst/>
          </a:prstGeom>
        </p:spPr>
      </p:pic>
      <p:sp>
        <p:nvSpPr>
          <p:cNvPr id="2" name="Title 1">
            <a:extLst>
              <a:ext uri="{FF2B5EF4-FFF2-40B4-BE49-F238E27FC236}">
                <a16:creationId xmlns:a16="http://schemas.microsoft.com/office/drawing/2014/main" id="{9FE06D28-52B1-D043-0BF7-4FEA2995F5B7}"/>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Existing Operations</a:t>
            </a:r>
          </a:p>
        </p:txBody>
      </p:sp>
    </p:spTree>
    <p:extLst>
      <p:ext uri="{BB962C8B-B14F-4D97-AF65-F5344CB8AC3E}">
        <p14:creationId xmlns:p14="http://schemas.microsoft.com/office/powerpoint/2010/main" val="2014199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A9F3C07-B612-4B4E-BDA5-11D10E72EA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211B03A6-D641-4CD3-9784-EA2786DA7CF9}"/>
              </a:ext>
            </a:extLst>
          </p:cNvPr>
          <p:cNvSpPr>
            <a:spLocks noGrp="1"/>
          </p:cNvSpPr>
          <p:nvPr>
            <p:ph sz="half" idx="1"/>
          </p:nvPr>
        </p:nvSpPr>
        <p:spPr>
          <a:xfrm>
            <a:off x="843934" y="1358620"/>
            <a:ext cx="5181600" cy="4351338"/>
          </a:xfrm>
        </p:spPr>
        <p:txBody>
          <a:bodyPr>
            <a:normAutofit fontScale="85000" lnSpcReduction="20000"/>
          </a:bodyPr>
          <a:lstStyle/>
          <a:p>
            <a:pPr>
              <a:lnSpc>
                <a:spcPct val="110000"/>
              </a:lnSpc>
            </a:pPr>
            <a:r>
              <a:rPr lang="en-US"/>
              <a:t>McKinney Avenue</a:t>
            </a:r>
          </a:p>
          <a:p>
            <a:pPr lvl="1">
              <a:lnSpc>
                <a:spcPct val="100000"/>
              </a:lnSpc>
              <a:buSzPct val="100000"/>
              <a:buFont typeface="Courier New" panose="02070309020205020404" pitchFamily="49" charset="0"/>
              <a:buChar char="o"/>
            </a:pPr>
            <a:r>
              <a:rPr lang="en-US"/>
              <a:t>2-lanes northbound</a:t>
            </a:r>
          </a:p>
          <a:p>
            <a:pPr lvl="1">
              <a:lnSpc>
                <a:spcPct val="100000"/>
              </a:lnSpc>
              <a:buSzPct val="100000"/>
              <a:buFont typeface="Courier New" panose="02070309020205020404" pitchFamily="49" charset="0"/>
              <a:buChar char="o"/>
            </a:pPr>
            <a:r>
              <a:rPr lang="en-US"/>
              <a:t>1-lane southbound</a:t>
            </a:r>
          </a:p>
          <a:p>
            <a:r>
              <a:rPr lang="en-US"/>
              <a:t>Cole Avenue/Carlisle Street</a:t>
            </a:r>
          </a:p>
          <a:p>
            <a:pPr lvl="1">
              <a:lnSpc>
                <a:spcPct val="100000"/>
              </a:lnSpc>
              <a:buSzPct val="100000"/>
              <a:buFont typeface="Courier New" panose="02070309020205020404" pitchFamily="49" charset="0"/>
              <a:buChar char="o"/>
            </a:pPr>
            <a:r>
              <a:rPr lang="en-US"/>
              <a:t>2-lanes southbound</a:t>
            </a:r>
          </a:p>
          <a:p>
            <a:pPr lvl="1">
              <a:lnSpc>
                <a:spcPct val="100000"/>
              </a:lnSpc>
              <a:buSzPct val="100000"/>
              <a:buFont typeface="Courier New" panose="02070309020205020404" pitchFamily="49" charset="0"/>
              <a:buChar char="o"/>
            </a:pPr>
            <a:r>
              <a:rPr lang="en-US"/>
              <a:t>1-lane northbound</a:t>
            </a:r>
          </a:p>
          <a:p>
            <a:r>
              <a:rPr lang="en-US"/>
              <a:t>Allen Street</a:t>
            </a:r>
          </a:p>
          <a:p>
            <a:pPr lvl="1">
              <a:lnSpc>
                <a:spcPct val="100000"/>
              </a:lnSpc>
              <a:buSzPct val="100000"/>
              <a:buFont typeface="Courier New" panose="02070309020205020404" pitchFamily="49" charset="0"/>
              <a:buChar char="o"/>
            </a:pPr>
            <a:r>
              <a:rPr lang="en-US"/>
              <a:t>2-lanes eastbound</a:t>
            </a:r>
          </a:p>
          <a:p>
            <a:pPr lvl="1">
              <a:lnSpc>
                <a:spcPct val="100000"/>
              </a:lnSpc>
              <a:buSzPct val="100000"/>
              <a:buFont typeface="Courier New" panose="02070309020205020404" pitchFamily="49" charset="0"/>
              <a:buChar char="o"/>
            </a:pPr>
            <a:r>
              <a:rPr lang="en-US"/>
              <a:t>1-lane westbound</a:t>
            </a:r>
          </a:p>
          <a:p>
            <a:r>
              <a:rPr lang="en-US"/>
              <a:t>Harvard Avenue</a:t>
            </a:r>
          </a:p>
          <a:p>
            <a:pPr lvl="1">
              <a:lnSpc>
                <a:spcPct val="100000"/>
              </a:lnSpc>
              <a:buSzPct val="100000"/>
              <a:buFont typeface="Courier New" panose="02070309020205020404" pitchFamily="49" charset="0"/>
              <a:buChar char="o"/>
            </a:pPr>
            <a:r>
              <a:rPr lang="en-US"/>
              <a:t>1-lane westbound</a:t>
            </a:r>
          </a:p>
          <a:p>
            <a:pPr lvl="1">
              <a:lnSpc>
                <a:spcPct val="100000"/>
              </a:lnSpc>
              <a:buSzPct val="100000"/>
              <a:buFont typeface="Courier New" panose="02070309020205020404" pitchFamily="49" charset="0"/>
              <a:buChar char="o"/>
            </a:pPr>
            <a:r>
              <a:rPr lang="en-US"/>
              <a:t>1-lane eastbound</a:t>
            </a:r>
          </a:p>
        </p:txBody>
      </p:sp>
      <p:pic>
        <p:nvPicPr>
          <p:cNvPr id="5" name="Picture 4">
            <a:extLst>
              <a:ext uri="{FF2B5EF4-FFF2-40B4-BE49-F238E27FC236}">
                <a16:creationId xmlns:a16="http://schemas.microsoft.com/office/drawing/2014/main" id="{C0F677C3-2870-1395-25BC-9831BBB4A70F}"/>
              </a:ext>
            </a:extLst>
          </p:cNvPr>
          <p:cNvPicPr>
            <a:picLocks noChangeAspect="1"/>
          </p:cNvPicPr>
          <p:nvPr/>
        </p:nvPicPr>
        <p:blipFill>
          <a:blip r:embed="rId3"/>
          <a:stretch>
            <a:fillRect/>
          </a:stretch>
        </p:blipFill>
        <p:spPr>
          <a:xfrm>
            <a:off x="6978902" y="243635"/>
            <a:ext cx="4380632" cy="5475790"/>
          </a:xfrm>
          <a:prstGeom prst="rect">
            <a:avLst/>
          </a:prstGeom>
        </p:spPr>
      </p:pic>
      <p:sp>
        <p:nvSpPr>
          <p:cNvPr id="2" name="Title 1">
            <a:extLst>
              <a:ext uri="{FF2B5EF4-FFF2-40B4-BE49-F238E27FC236}">
                <a16:creationId xmlns:a16="http://schemas.microsoft.com/office/drawing/2014/main" id="{65D4A26E-FA6A-3F93-475D-1ACBBCAE143E}"/>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Proposed Operations</a:t>
            </a:r>
          </a:p>
        </p:txBody>
      </p:sp>
    </p:spTree>
    <p:extLst>
      <p:ext uri="{BB962C8B-B14F-4D97-AF65-F5344CB8AC3E}">
        <p14:creationId xmlns:p14="http://schemas.microsoft.com/office/powerpoint/2010/main" val="927359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E1A49E-DA2E-7A57-02F5-1554E5400945}"/>
              </a:ext>
            </a:extLst>
          </p:cNvPr>
          <p:cNvSpPr>
            <a:spLocks noGrp="1"/>
          </p:cNvSpPr>
          <p:nvPr>
            <p:ph idx="1"/>
          </p:nvPr>
        </p:nvSpPr>
        <p:spPr/>
        <p:txBody>
          <a:bodyPr vert="horz" lIns="91440" tIns="45720" rIns="91440" bIns="45720" rtlCol="0" anchor="t">
            <a:normAutofit/>
          </a:bodyPr>
          <a:lstStyle/>
          <a:p>
            <a:pPr>
              <a:spcBef>
                <a:spcPts val="1200"/>
              </a:spcBef>
            </a:pPr>
            <a:r>
              <a:rPr lang="en-US">
                <a:latin typeface="Arial"/>
                <a:cs typeface="Arial"/>
              </a:rPr>
              <a:t>McKinney-Cole Corridor Two-Way Conversion Feasibility Report (August 21, 2015)</a:t>
            </a:r>
          </a:p>
          <a:p>
            <a:pPr>
              <a:spcBef>
                <a:spcPts val="1200"/>
              </a:spcBef>
            </a:pPr>
            <a:r>
              <a:rPr lang="en-US">
                <a:latin typeface="Arial"/>
                <a:cs typeface="Arial"/>
              </a:rPr>
              <a:t>Two through lanes in primary direction for McKinney Avenue and Cole Avenue between Allen Street and Blackburn Street</a:t>
            </a:r>
          </a:p>
          <a:p>
            <a:pPr>
              <a:spcBef>
                <a:spcPts val="1200"/>
              </a:spcBef>
            </a:pPr>
            <a:r>
              <a:rPr lang="en-US">
                <a:latin typeface="Arial"/>
                <a:cs typeface="Arial"/>
              </a:rPr>
              <a:t>No left turns in subordinate direction (except at driveways) to improve traffic operation efficiency and safety (i.e., trolley, pedestrian, vehicle)</a:t>
            </a:r>
          </a:p>
          <a:p>
            <a:endParaRPr lang="en-US"/>
          </a:p>
        </p:txBody>
      </p:sp>
      <p:sp>
        <p:nvSpPr>
          <p:cNvPr id="5" name="Slide Number Placeholder 4">
            <a:extLst>
              <a:ext uri="{FF2B5EF4-FFF2-40B4-BE49-F238E27FC236}">
                <a16:creationId xmlns:a16="http://schemas.microsoft.com/office/drawing/2014/main" id="{80F20C9E-48B6-0ECD-E3F1-DFD3A30FE094}"/>
              </a:ext>
            </a:extLst>
          </p:cNvPr>
          <p:cNvSpPr>
            <a:spLocks noGrp="1"/>
          </p:cNvSpPr>
          <p:nvPr>
            <p:ph type="sldNum" sz="quarter" idx="12"/>
          </p:nvPr>
        </p:nvSpPr>
        <p:spPr/>
        <p:txBody>
          <a:bodyPr/>
          <a:lstStyle/>
          <a:p>
            <a:fld id="{3124D799-8608-4924-AD63-20EE418A2780}" type="slidenum">
              <a:rPr lang="en-US" smtClean="0"/>
              <a:t>16</a:t>
            </a:fld>
            <a:endParaRPr lang="en-US"/>
          </a:p>
        </p:txBody>
      </p:sp>
      <p:sp>
        <p:nvSpPr>
          <p:cNvPr id="4" name="Title 1">
            <a:extLst>
              <a:ext uri="{FF2B5EF4-FFF2-40B4-BE49-F238E27FC236}">
                <a16:creationId xmlns:a16="http://schemas.microsoft.com/office/drawing/2014/main" id="{BDB701A8-11C0-8A4F-FEC8-44110EF9B61A}"/>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Key Design Considerations</a:t>
            </a:r>
            <a:endParaRPr lang="en-US"/>
          </a:p>
        </p:txBody>
      </p:sp>
    </p:spTree>
    <p:extLst>
      <p:ext uri="{BB962C8B-B14F-4D97-AF65-F5344CB8AC3E}">
        <p14:creationId xmlns:p14="http://schemas.microsoft.com/office/powerpoint/2010/main" val="1429991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DDF3CB5-6D4D-0F98-1BA4-6053CDB5E44B}"/>
              </a:ext>
            </a:extLst>
          </p:cNvPr>
          <p:cNvPicPr>
            <a:picLocks noGrp="1" noChangeAspect="1"/>
          </p:cNvPicPr>
          <p:nvPr>
            <p:ph sz="half" idx="1"/>
          </p:nvPr>
        </p:nvPicPr>
        <p:blipFill rotWithShape="1">
          <a:blip r:embed="rId3"/>
          <a:srcRect r="24632" b="23312"/>
          <a:stretch/>
        </p:blipFill>
        <p:spPr>
          <a:xfrm>
            <a:off x="733425" y="1363530"/>
            <a:ext cx="4629153" cy="3169141"/>
          </a:xfrm>
        </p:spPr>
      </p:pic>
      <p:pic>
        <p:nvPicPr>
          <p:cNvPr id="9" name="Content Placeholder 8">
            <a:extLst>
              <a:ext uri="{FF2B5EF4-FFF2-40B4-BE49-F238E27FC236}">
                <a16:creationId xmlns:a16="http://schemas.microsoft.com/office/drawing/2014/main" id="{9886646C-951F-4949-B5CC-1653A3DCB2A1}"/>
              </a:ext>
            </a:extLst>
          </p:cNvPr>
          <p:cNvPicPr>
            <a:picLocks noGrp="1" noChangeAspect="1"/>
          </p:cNvPicPr>
          <p:nvPr>
            <p:ph sz="half" idx="2"/>
          </p:nvPr>
        </p:nvPicPr>
        <p:blipFill rotWithShape="1">
          <a:blip r:embed="rId4"/>
          <a:srcRect l="95" r="10689" b="25278"/>
          <a:stretch/>
        </p:blipFill>
        <p:spPr>
          <a:xfrm>
            <a:off x="6829424" y="1363530"/>
            <a:ext cx="4767847" cy="3074654"/>
          </a:xfr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17</a:t>
            </a:fld>
            <a:endParaRPr lang="en-US"/>
          </a:p>
        </p:txBody>
      </p:sp>
      <p:sp>
        <p:nvSpPr>
          <p:cNvPr id="2" name="Title 1">
            <a:extLst>
              <a:ext uri="{FF2B5EF4-FFF2-40B4-BE49-F238E27FC236}">
                <a16:creationId xmlns:a16="http://schemas.microsoft.com/office/drawing/2014/main" id="{C4D9B55E-4140-1455-271C-31DE050F0352}"/>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McKinney Avenue</a:t>
            </a:r>
            <a:endParaRPr lang="en-US"/>
          </a:p>
        </p:txBody>
      </p:sp>
      <p:sp>
        <p:nvSpPr>
          <p:cNvPr id="7" name="Content Placeholder 1">
            <a:extLst>
              <a:ext uri="{FF2B5EF4-FFF2-40B4-BE49-F238E27FC236}">
                <a16:creationId xmlns:a16="http://schemas.microsoft.com/office/drawing/2014/main" id="{146DC18F-9E72-4A0E-4CF6-4BAA28356DE6}"/>
              </a:ext>
            </a:extLst>
          </p:cNvPr>
          <p:cNvSpPr txBox="1">
            <a:spLocks/>
          </p:cNvSpPr>
          <p:nvPr/>
        </p:nvSpPr>
        <p:spPr>
          <a:xfrm>
            <a:off x="843934"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Existing Typical Section</a:t>
            </a:r>
          </a:p>
        </p:txBody>
      </p:sp>
      <p:sp>
        <p:nvSpPr>
          <p:cNvPr id="10" name="Content Placeholder 1">
            <a:extLst>
              <a:ext uri="{FF2B5EF4-FFF2-40B4-BE49-F238E27FC236}">
                <a16:creationId xmlns:a16="http://schemas.microsoft.com/office/drawing/2014/main" id="{74EB0E36-0DB3-7B55-B94D-66F6874A6E3D}"/>
              </a:ext>
            </a:extLst>
          </p:cNvPr>
          <p:cNvSpPr txBox="1">
            <a:spLocks/>
          </p:cNvSpPr>
          <p:nvPr/>
        </p:nvSpPr>
        <p:spPr>
          <a:xfrm>
            <a:off x="6905933"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Proposed Typical Section</a:t>
            </a:r>
          </a:p>
        </p:txBody>
      </p:sp>
    </p:spTree>
    <p:extLst>
      <p:ext uri="{BB962C8B-B14F-4D97-AF65-F5344CB8AC3E}">
        <p14:creationId xmlns:p14="http://schemas.microsoft.com/office/powerpoint/2010/main" val="2091690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208B9DA-BA0B-B825-B784-0E0B4A823604}"/>
              </a:ext>
            </a:extLst>
          </p:cNvPr>
          <p:cNvPicPr>
            <a:picLocks noGrp="1" noChangeAspect="1"/>
          </p:cNvPicPr>
          <p:nvPr>
            <p:ph sz="half" idx="1"/>
          </p:nvPr>
        </p:nvPicPr>
        <p:blipFill rotWithShape="1">
          <a:blip r:embed="rId3"/>
          <a:srcRect r="6856" b="19852"/>
          <a:stretch/>
        </p:blipFill>
        <p:spPr>
          <a:xfrm>
            <a:off x="554327" y="1372394"/>
            <a:ext cx="5000309" cy="3297929"/>
          </a:xfrm>
        </p:spPr>
      </p:pic>
      <p:pic>
        <p:nvPicPr>
          <p:cNvPr id="9" name="Content Placeholder 8">
            <a:extLst>
              <a:ext uri="{FF2B5EF4-FFF2-40B4-BE49-F238E27FC236}">
                <a16:creationId xmlns:a16="http://schemas.microsoft.com/office/drawing/2014/main" id="{19ABE38D-42ED-01C5-4469-3A6887E965F8}"/>
              </a:ext>
            </a:extLst>
          </p:cNvPr>
          <p:cNvPicPr>
            <a:picLocks noGrp="1" noChangeAspect="1"/>
          </p:cNvPicPr>
          <p:nvPr>
            <p:ph sz="half" idx="2"/>
          </p:nvPr>
        </p:nvPicPr>
        <p:blipFill rotWithShape="1">
          <a:blip r:embed="rId4"/>
          <a:srcRect r="11287" b="21047"/>
          <a:stretch/>
        </p:blipFill>
        <p:spPr>
          <a:xfrm>
            <a:off x="6637366" y="1372394"/>
            <a:ext cx="4994343" cy="3248767"/>
          </a:xfr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18</a:t>
            </a:fld>
            <a:endParaRPr lang="en-US"/>
          </a:p>
        </p:txBody>
      </p:sp>
      <p:sp>
        <p:nvSpPr>
          <p:cNvPr id="2" name="Title 1">
            <a:extLst>
              <a:ext uri="{FF2B5EF4-FFF2-40B4-BE49-F238E27FC236}">
                <a16:creationId xmlns:a16="http://schemas.microsoft.com/office/drawing/2014/main" id="{ACF1E3FC-2C77-DAA8-05AA-615A849A1A8E}"/>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Cole Avenue (Lemmon to Blackburn)</a:t>
            </a:r>
            <a:endParaRPr lang="en-US"/>
          </a:p>
        </p:txBody>
      </p:sp>
      <p:sp>
        <p:nvSpPr>
          <p:cNvPr id="4" name="Content Placeholder 1">
            <a:extLst>
              <a:ext uri="{FF2B5EF4-FFF2-40B4-BE49-F238E27FC236}">
                <a16:creationId xmlns:a16="http://schemas.microsoft.com/office/drawing/2014/main" id="{4A375D46-BD59-A219-FEEC-29D4E2F55467}"/>
              </a:ext>
            </a:extLst>
          </p:cNvPr>
          <p:cNvSpPr txBox="1">
            <a:spLocks/>
          </p:cNvSpPr>
          <p:nvPr/>
        </p:nvSpPr>
        <p:spPr>
          <a:xfrm>
            <a:off x="843934"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Existing Typical Section</a:t>
            </a:r>
          </a:p>
        </p:txBody>
      </p:sp>
      <p:sp>
        <p:nvSpPr>
          <p:cNvPr id="10" name="Content Placeholder 1">
            <a:extLst>
              <a:ext uri="{FF2B5EF4-FFF2-40B4-BE49-F238E27FC236}">
                <a16:creationId xmlns:a16="http://schemas.microsoft.com/office/drawing/2014/main" id="{4EC43CA3-FDAC-BC49-85EB-52631884D2FE}"/>
              </a:ext>
            </a:extLst>
          </p:cNvPr>
          <p:cNvSpPr txBox="1">
            <a:spLocks/>
          </p:cNvSpPr>
          <p:nvPr/>
        </p:nvSpPr>
        <p:spPr>
          <a:xfrm>
            <a:off x="6905933"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Proposed Typical Section</a:t>
            </a:r>
          </a:p>
        </p:txBody>
      </p:sp>
    </p:spTree>
    <p:extLst>
      <p:ext uri="{BB962C8B-B14F-4D97-AF65-F5344CB8AC3E}">
        <p14:creationId xmlns:p14="http://schemas.microsoft.com/office/powerpoint/2010/main" val="891166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28E4751-85E6-D7BD-E812-64510B221E47}"/>
              </a:ext>
            </a:extLst>
          </p:cNvPr>
          <p:cNvPicPr>
            <a:picLocks noGrp="1" noChangeAspect="1"/>
          </p:cNvPicPr>
          <p:nvPr>
            <p:ph sz="half" idx="1"/>
          </p:nvPr>
        </p:nvPicPr>
        <p:blipFill rotWithShape="1">
          <a:blip r:embed="rId3"/>
          <a:srcRect b="19833"/>
          <a:stretch/>
        </p:blipFill>
        <p:spPr>
          <a:xfrm>
            <a:off x="64004" y="1278193"/>
            <a:ext cx="5731158" cy="3298723"/>
          </a:xfr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19</a:t>
            </a:fld>
            <a:endParaRPr lang="en-US"/>
          </a:p>
        </p:txBody>
      </p:sp>
      <p:pic>
        <p:nvPicPr>
          <p:cNvPr id="12" name="Content Placeholder 11">
            <a:extLst>
              <a:ext uri="{FF2B5EF4-FFF2-40B4-BE49-F238E27FC236}">
                <a16:creationId xmlns:a16="http://schemas.microsoft.com/office/drawing/2014/main" id="{5377BBE9-7351-268A-3F2E-FB8EF2D15CD4}"/>
              </a:ext>
            </a:extLst>
          </p:cNvPr>
          <p:cNvPicPr>
            <a:picLocks noGrp="1" noChangeAspect="1"/>
          </p:cNvPicPr>
          <p:nvPr>
            <p:ph sz="half" idx="2"/>
          </p:nvPr>
        </p:nvPicPr>
        <p:blipFill rotWithShape="1">
          <a:blip r:embed="rId4"/>
          <a:srcRect b="20311"/>
          <a:stretch/>
        </p:blipFill>
        <p:spPr>
          <a:xfrm>
            <a:off x="6190457" y="1371600"/>
            <a:ext cx="5678129" cy="3279058"/>
          </a:xfrm>
        </p:spPr>
      </p:pic>
      <p:sp>
        <p:nvSpPr>
          <p:cNvPr id="6" name="Title 1">
            <a:extLst>
              <a:ext uri="{FF2B5EF4-FFF2-40B4-BE49-F238E27FC236}">
                <a16:creationId xmlns:a16="http://schemas.microsoft.com/office/drawing/2014/main" id="{880B1926-ADCD-FFB9-A86B-7BEEB203F79C}"/>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Cole Avenue (North of Blackburn)</a:t>
            </a:r>
            <a:endParaRPr lang="en-US"/>
          </a:p>
        </p:txBody>
      </p:sp>
      <p:sp>
        <p:nvSpPr>
          <p:cNvPr id="2" name="Rectangle 1">
            <a:extLst>
              <a:ext uri="{FF2B5EF4-FFF2-40B4-BE49-F238E27FC236}">
                <a16:creationId xmlns:a16="http://schemas.microsoft.com/office/drawing/2014/main" id="{A8C8A0EB-3371-D347-E610-C50B755191D9}"/>
              </a:ext>
            </a:extLst>
          </p:cNvPr>
          <p:cNvSpPr/>
          <p:nvPr/>
        </p:nvSpPr>
        <p:spPr>
          <a:xfrm>
            <a:off x="7354529" y="4483510"/>
            <a:ext cx="2241755" cy="186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a:extLst>
              <a:ext uri="{FF2B5EF4-FFF2-40B4-BE49-F238E27FC236}">
                <a16:creationId xmlns:a16="http://schemas.microsoft.com/office/drawing/2014/main" id="{99F2BABE-4116-5FEA-BF9C-1DBA7BFBB4F0}"/>
              </a:ext>
            </a:extLst>
          </p:cNvPr>
          <p:cNvSpPr txBox="1">
            <a:spLocks/>
          </p:cNvSpPr>
          <p:nvPr/>
        </p:nvSpPr>
        <p:spPr>
          <a:xfrm>
            <a:off x="6905933"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Proposed Typical Section</a:t>
            </a:r>
          </a:p>
        </p:txBody>
      </p:sp>
      <p:sp>
        <p:nvSpPr>
          <p:cNvPr id="11" name="Content Placeholder 1">
            <a:extLst>
              <a:ext uri="{FF2B5EF4-FFF2-40B4-BE49-F238E27FC236}">
                <a16:creationId xmlns:a16="http://schemas.microsoft.com/office/drawing/2014/main" id="{6F13D839-5B6D-23E5-17F3-7BBFCD50DCCE}"/>
              </a:ext>
            </a:extLst>
          </p:cNvPr>
          <p:cNvSpPr txBox="1">
            <a:spLocks/>
          </p:cNvSpPr>
          <p:nvPr/>
        </p:nvSpPr>
        <p:spPr>
          <a:xfrm>
            <a:off x="843934"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Existing Typical Section</a:t>
            </a:r>
          </a:p>
        </p:txBody>
      </p:sp>
    </p:spTree>
    <p:extLst>
      <p:ext uri="{BB962C8B-B14F-4D97-AF65-F5344CB8AC3E}">
        <p14:creationId xmlns:p14="http://schemas.microsoft.com/office/powerpoint/2010/main" val="536973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A2156A-090E-4480-855D-61A5E06C6444}"/>
              </a:ext>
            </a:extLst>
          </p:cNvPr>
          <p:cNvSpPr>
            <a:spLocks noGrp="1"/>
          </p:cNvSpPr>
          <p:nvPr>
            <p:ph idx="1"/>
          </p:nvPr>
        </p:nvSpPr>
        <p:spPr>
          <a:xfrm>
            <a:off x="838200" y="1825625"/>
            <a:ext cx="10515600" cy="4351338"/>
          </a:xfrm>
        </p:spPr>
        <p:txBody>
          <a:bodyPr vert="horz" lIns="91440" tIns="45720" rIns="91440" bIns="45720" rtlCol="0" anchor="t">
            <a:normAutofit/>
          </a:bodyPr>
          <a:lstStyle/>
          <a:p>
            <a:pPr>
              <a:spcBef>
                <a:spcPts val="1200"/>
              </a:spcBef>
            </a:pPr>
            <a:r>
              <a:rPr lang="en-US" dirty="0">
                <a:latin typeface="Arial"/>
                <a:cs typeface="Arial"/>
              </a:rPr>
              <a:t>Cameron Anderson, P.E., Program Administrator</a:t>
            </a:r>
          </a:p>
          <a:p>
            <a:pPr>
              <a:spcBef>
                <a:spcPts val="1200"/>
              </a:spcBef>
            </a:pPr>
            <a:r>
              <a:rPr lang="en-US" dirty="0">
                <a:latin typeface="Arial"/>
                <a:cs typeface="Arial"/>
              </a:rPr>
              <a:t>Changho Yi, P.E., CFM, Project Manager</a:t>
            </a:r>
          </a:p>
          <a:p>
            <a:pPr>
              <a:spcBef>
                <a:spcPts val="1200"/>
              </a:spcBef>
            </a:pPr>
            <a:r>
              <a:rPr lang="en-US" dirty="0">
                <a:latin typeface="Arial"/>
                <a:cs typeface="Arial"/>
              </a:rPr>
              <a:t>Kathryn Rush, AICP, Chief Planner</a:t>
            </a:r>
          </a:p>
          <a:p>
            <a:pPr>
              <a:spcBef>
                <a:spcPts val="1200"/>
              </a:spcBef>
            </a:pPr>
            <a:r>
              <a:rPr lang="en-US" dirty="0">
                <a:latin typeface="Arial"/>
                <a:cs typeface="Arial"/>
              </a:rPr>
              <a:t>Jessica Scott, AICP, LCI, Bicycle &amp; </a:t>
            </a:r>
            <a:r>
              <a:rPr lang="en-US" dirty="0" err="1">
                <a:latin typeface="Arial"/>
                <a:cs typeface="Arial"/>
              </a:rPr>
              <a:t>Micromobility</a:t>
            </a:r>
            <a:r>
              <a:rPr lang="en-US" dirty="0">
                <a:latin typeface="Arial"/>
                <a:cs typeface="Arial"/>
              </a:rPr>
              <a:t> Manager</a:t>
            </a:r>
          </a:p>
          <a:p>
            <a:pPr>
              <a:spcBef>
                <a:spcPts val="1200"/>
              </a:spcBef>
            </a:pPr>
            <a:r>
              <a:rPr lang="en-US" dirty="0">
                <a:latin typeface="Arial"/>
                <a:cs typeface="Arial"/>
              </a:rPr>
              <a:t>Kimley-Horn, Design Consultant</a:t>
            </a:r>
          </a:p>
        </p:txBody>
      </p:sp>
      <p:sp>
        <p:nvSpPr>
          <p:cNvPr id="4" name="Slide Number Placeholder 3">
            <a:extLst>
              <a:ext uri="{FF2B5EF4-FFF2-40B4-BE49-F238E27FC236}">
                <a16:creationId xmlns:a16="http://schemas.microsoft.com/office/drawing/2014/main" id="{818D0BD6-225A-45F6-A56F-FCA04F3F82DB}"/>
              </a:ext>
            </a:extLst>
          </p:cNvPr>
          <p:cNvSpPr>
            <a:spLocks noGrp="1"/>
          </p:cNvSpPr>
          <p:nvPr>
            <p:ph type="sldNum" sz="quarter" idx="12"/>
          </p:nvPr>
        </p:nvSpPr>
        <p:spPr/>
        <p:txBody>
          <a:bodyPr/>
          <a:lstStyle/>
          <a:p>
            <a:fld id="{3124D799-8608-4924-AD63-20EE418A2780}" type="slidenum">
              <a:rPr lang="en-US" smtClean="0"/>
              <a:t>2</a:t>
            </a:fld>
            <a:endParaRPr lang="en-US"/>
          </a:p>
        </p:txBody>
      </p:sp>
      <p:sp>
        <p:nvSpPr>
          <p:cNvPr id="5" name="Title 1">
            <a:extLst>
              <a:ext uri="{FF2B5EF4-FFF2-40B4-BE49-F238E27FC236}">
                <a16:creationId xmlns:a16="http://schemas.microsoft.com/office/drawing/2014/main" id="{A8F8EE03-BDBB-97F7-31A5-60D308C407CD}"/>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Introductions</a:t>
            </a:r>
          </a:p>
        </p:txBody>
      </p:sp>
    </p:spTree>
    <p:extLst>
      <p:ext uri="{BB962C8B-B14F-4D97-AF65-F5344CB8AC3E}">
        <p14:creationId xmlns:p14="http://schemas.microsoft.com/office/powerpoint/2010/main" val="3571889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129C4B3-B0D9-4EA3-B2E3-2D2F4E4FA723}"/>
              </a:ext>
            </a:extLst>
          </p:cNvPr>
          <p:cNvPicPr>
            <a:picLocks noGrp="1" noChangeAspect="1"/>
          </p:cNvPicPr>
          <p:nvPr>
            <p:ph sz="half" idx="1"/>
          </p:nvPr>
        </p:nvPicPr>
        <p:blipFill rotWithShape="1">
          <a:blip r:embed="rId3"/>
          <a:srcRect t="-1" r="5728" b="21685"/>
          <a:stretch/>
        </p:blipFill>
        <p:spPr>
          <a:xfrm>
            <a:off x="715910" y="1378964"/>
            <a:ext cx="5190166" cy="3222534"/>
          </a:xfrm>
        </p:spPr>
      </p:pic>
      <p:pic>
        <p:nvPicPr>
          <p:cNvPr id="9" name="Content Placeholder 8">
            <a:extLst>
              <a:ext uri="{FF2B5EF4-FFF2-40B4-BE49-F238E27FC236}">
                <a16:creationId xmlns:a16="http://schemas.microsoft.com/office/drawing/2014/main" id="{3B48B8DA-85DD-EECF-00F0-16ACE91E77BA}"/>
              </a:ext>
            </a:extLst>
          </p:cNvPr>
          <p:cNvPicPr>
            <a:picLocks noGrp="1" noChangeAspect="1"/>
          </p:cNvPicPr>
          <p:nvPr>
            <p:ph sz="half" idx="2"/>
          </p:nvPr>
        </p:nvPicPr>
        <p:blipFill rotWithShape="1">
          <a:blip r:embed="rId4"/>
          <a:srcRect t="-1" r="6264" b="21685"/>
          <a:stretch/>
        </p:blipFill>
        <p:spPr>
          <a:xfrm>
            <a:off x="6531810" y="1378964"/>
            <a:ext cx="5295944" cy="3222534"/>
          </a:xfrm>
        </p:spPr>
      </p:pic>
      <p:sp>
        <p:nvSpPr>
          <p:cNvPr id="4" name="Slide Number Placeholder 3">
            <a:extLst>
              <a:ext uri="{FF2B5EF4-FFF2-40B4-BE49-F238E27FC236}">
                <a16:creationId xmlns:a16="http://schemas.microsoft.com/office/drawing/2014/main" id="{CDC0383C-8928-4F6F-A4A2-F88E1F94C675}"/>
              </a:ext>
            </a:extLst>
          </p:cNvPr>
          <p:cNvSpPr>
            <a:spLocks noGrp="1"/>
          </p:cNvSpPr>
          <p:nvPr>
            <p:ph type="sldNum" sz="quarter" idx="12"/>
          </p:nvPr>
        </p:nvSpPr>
        <p:spPr/>
        <p:txBody>
          <a:bodyPr/>
          <a:lstStyle/>
          <a:p>
            <a:fld id="{3124D799-8608-4924-AD63-20EE418A2780}" type="slidenum">
              <a:rPr lang="en-US" smtClean="0"/>
              <a:t>20</a:t>
            </a:fld>
            <a:endParaRPr lang="en-US"/>
          </a:p>
        </p:txBody>
      </p:sp>
      <p:sp>
        <p:nvSpPr>
          <p:cNvPr id="6" name="Title 1">
            <a:extLst>
              <a:ext uri="{FF2B5EF4-FFF2-40B4-BE49-F238E27FC236}">
                <a16:creationId xmlns:a16="http://schemas.microsoft.com/office/drawing/2014/main" id="{DC7F50AB-52FC-6998-7506-464639FD0C30}"/>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Carlisle Street</a:t>
            </a:r>
            <a:endParaRPr lang="en-US"/>
          </a:p>
        </p:txBody>
      </p:sp>
      <p:sp>
        <p:nvSpPr>
          <p:cNvPr id="2" name="Content Placeholder 1">
            <a:extLst>
              <a:ext uri="{FF2B5EF4-FFF2-40B4-BE49-F238E27FC236}">
                <a16:creationId xmlns:a16="http://schemas.microsoft.com/office/drawing/2014/main" id="{EAFC0D93-1345-79A1-31C4-040BDE245EE6}"/>
              </a:ext>
            </a:extLst>
          </p:cNvPr>
          <p:cNvSpPr txBox="1">
            <a:spLocks/>
          </p:cNvSpPr>
          <p:nvPr/>
        </p:nvSpPr>
        <p:spPr>
          <a:xfrm>
            <a:off x="843934"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Existing Typical Section</a:t>
            </a:r>
          </a:p>
        </p:txBody>
      </p:sp>
      <p:sp>
        <p:nvSpPr>
          <p:cNvPr id="10" name="Content Placeholder 1">
            <a:extLst>
              <a:ext uri="{FF2B5EF4-FFF2-40B4-BE49-F238E27FC236}">
                <a16:creationId xmlns:a16="http://schemas.microsoft.com/office/drawing/2014/main" id="{B528642A-114B-A122-6740-970DFFAA356E}"/>
              </a:ext>
            </a:extLst>
          </p:cNvPr>
          <p:cNvSpPr txBox="1">
            <a:spLocks/>
          </p:cNvSpPr>
          <p:nvPr/>
        </p:nvSpPr>
        <p:spPr>
          <a:xfrm>
            <a:off x="6905933"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Proposed Typical Section</a:t>
            </a:r>
          </a:p>
        </p:txBody>
      </p:sp>
    </p:spTree>
    <p:extLst>
      <p:ext uri="{BB962C8B-B14F-4D97-AF65-F5344CB8AC3E}">
        <p14:creationId xmlns:p14="http://schemas.microsoft.com/office/powerpoint/2010/main" val="2016812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21</a:t>
            </a:fld>
            <a:endParaRPr lang="en-US"/>
          </a:p>
        </p:txBody>
      </p:sp>
      <p:pic>
        <p:nvPicPr>
          <p:cNvPr id="4" name="Picture 3" descr="A close-up of a road plan&#10;&#10;Description automatically generated">
            <a:extLst>
              <a:ext uri="{FF2B5EF4-FFF2-40B4-BE49-F238E27FC236}">
                <a16:creationId xmlns:a16="http://schemas.microsoft.com/office/drawing/2014/main" id="{D8A0D946-FE2F-A834-A729-DC6C24644CB5}"/>
              </a:ext>
            </a:extLst>
          </p:cNvPr>
          <p:cNvPicPr>
            <a:picLocks noChangeAspect="1"/>
          </p:cNvPicPr>
          <p:nvPr/>
        </p:nvPicPr>
        <p:blipFill rotWithShape="1">
          <a:blip r:embed="rId3">
            <a:extLst>
              <a:ext uri="{28A0092B-C50C-407E-A947-70E740481C1C}">
                <a14:useLocalDpi xmlns:a14="http://schemas.microsoft.com/office/drawing/2010/main" val="0"/>
              </a:ext>
            </a:extLst>
          </a:blip>
          <a:srcRect b="21001"/>
          <a:stretch/>
        </p:blipFill>
        <p:spPr>
          <a:xfrm>
            <a:off x="843131" y="1200893"/>
            <a:ext cx="4662933" cy="3449765"/>
          </a:xfrm>
          <a:prstGeom prst="rect">
            <a:avLst/>
          </a:prstGeom>
        </p:spPr>
      </p:pic>
      <p:pic>
        <p:nvPicPr>
          <p:cNvPr id="11" name="Picture 10" descr="A blueprint of a road section&#10;&#10;Description automatically generated">
            <a:extLst>
              <a:ext uri="{FF2B5EF4-FFF2-40B4-BE49-F238E27FC236}">
                <a16:creationId xmlns:a16="http://schemas.microsoft.com/office/drawing/2014/main" id="{9A7A3486-3B4D-8B0D-0558-1D533CFB70FF}"/>
              </a:ext>
            </a:extLst>
          </p:cNvPr>
          <p:cNvPicPr>
            <a:picLocks noChangeAspect="1"/>
          </p:cNvPicPr>
          <p:nvPr/>
        </p:nvPicPr>
        <p:blipFill rotWithShape="1">
          <a:blip r:embed="rId4">
            <a:extLst>
              <a:ext uri="{28A0092B-C50C-407E-A947-70E740481C1C}">
                <a14:useLocalDpi xmlns:a14="http://schemas.microsoft.com/office/drawing/2010/main" val="0"/>
              </a:ext>
            </a:extLst>
          </a:blip>
          <a:srcRect b="21727"/>
          <a:stretch/>
        </p:blipFill>
        <p:spPr>
          <a:xfrm>
            <a:off x="6591300" y="1346672"/>
            <a:ext cx="4994343" cy="3303986"/>
          </a:xfrm>
          <a:prstGeom prst="rect">
            <a:avLst/>
          </a:prstGeom>
        </p:spPr>
      </p:pic>
      <p:sp>
        <p:nvSpPr>
          <p:cNvPr id="2" name="Title 1">
            <a:extLst>
              <a:ext uri="{FF2B5EF4-FFF2-40B4-BE49-F238E27FC236}">
                <a16:creationId xmlns:a16="http://schemas.microsoft.com/office/drawing/2014/main" id="{FDFC721D-724E-9665-1E4F-CEA1BDEF2B4B}"/>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Allen Street</a:t>
            </a:r>
            <a:endParaRPr lang="en-US"/>
          </a:p>
        </p:txBody>
      </p:sp>
      <p:sp>
        <p:nvSpPr>
          <p:cNvPr id="5" name="Content Placeholder 1">
            <a:extLst>
              <a:ext uri="{FF2B5EF4-FFF2-40B4-BE49-F238E27FC236}">
                <a16:creationId xmlns:a16="http://schemas.microsoft.com/office/drawing/2014/main" id="{E02B3292-B7D8-FE4F-93C9-27C43AC1D61F}"/>
              </a:ext>
            </a:extLst>
          </p:cNvPr>
          <p:cNvSpPr txBox="1">
            <a:spLocks/>
          </p:cNvSpPr>
          <p:nvPr/>
        </p:nvSpPr>
        <p:spPr>
          <a:xfrm>
            <a:off x="843934"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Existing Typical Section</a:t>
            </a:r>
          </a:p>
        </p:txBody>
      </p:sp>
      <p:sp>
        <p:nvSpPr>
          <p:cNvPr id="9" name="Content Placeholder 1">
            <a:extLst>
              <a:ext uri="{FF2B5EF4-FFF2-40B4-BE49-F238E27FC236}">
                <a16:creationId xmlns:a16="http://schemas.microsoft.com/office/drawing/2014/main" id="{0F126FAA-B06E-FEEB-9748-346898D462C6}"/>
              </a:ext>
            </a:extLst>
          </p:cNvPr>
          <p:cNvSpPr txBox="1">
            <a:spLocks/>
          </p:cNvSpPr>
          <p:nvPr/>
        </p:nvSpPr>
        <p:spPr>
          <a:xfrm>
            <a:off x="6905933"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Proposed Typical Section</a:t>
            </a:r>
          </a:p>
        </p:txBody>
      </p:sp>
    </p:spTree>
    <p:extLst>
      <p:ext uri="{BB962C8B-B14F-4D97-AF65-F5344CB8AC3E}">
        <p14:creationId xmlns:p14="http://schemas.microsoft.com/office/powerpoint/2010/main" val="4018810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22</a:t>
            </a:fld>
            <a:endParaRPr lang="en-US"/>
          </a:p>
        </p:txBody>
      </p:sp>
      <p:pic>
        <p:nvPicPr>
          <p:cNvPr id="6" name="Picture 5" descr="A blueprint of a road junction&#10;&#10;Description automatically generated">
            <a:extLst>
              <a:ext uri="{FF2B5EF4-FFF2-40B4-BE49-F238E27FC236}">
                <a16:creationId xmlns:a16="http://schemas.microsoft.com/office/drawing/2014/main" id="{084272E5-3634-ADED-3885-F0811A3A674A}"/>
              </a:ext>
            </a:extLst>
          </p:cNvPr>
          <p:cNvPicPr>
            <a:picLocks noChangeAspect="1"/>
          </p:cNvPicPr>
          <p:nvPr/>
        </p:nvPicPr>
        <p:blipFill rotWithShape="1">
          <a:blip r:embed="rId3">
            <a:extLst>
              <a:ext uri="{28A0092B-C50C-407E-A947-70E740481C1C}">
                <a14:useLocalDpi xmlns:a14="http://schemas.microsoft.com/office/drawing/2010/main" val="0"/>
              </a:ext>
            </a:extLst>
          </a:blip>
          <a:srcRect b="20847"/>
          <a:stretch/>
        </p:blipFill>
        <p:spPr>
          <a:xfrm>
            <a:off x="168928" y="1346672"/>
            <a:ext cx="5720594" cy="3117173"/>
          </a:xfrm>
          <a:prstGeom prst="rect">
            <a:avLst/>
          </a:prstGeom>
        </p:spPr>
      </p:pic>
      <p:pic>
        <p:nvPicPr>
          <p:cNvPr id="8" name="Picture 7" descr="A blueprint of a road section&#10;&#10;Description automatically generated">
            <a:extLst>
              <a:ext uri="{FF2B5EF4-FFF2-40B4-BE49-F238E27FC236}">
                <a16:creationId xmlns:a16="http://schemas.microsoft.com/office/drawing/2014/main" id="{F29C2780-E00A-DFB1-75CD-75413377D314}"/>
              </a:ext>
            </a:extLst>
          </p:cNvPr>
          <p:cNvPicPr>
            <a:picLocks noChangeAspect="1"/>
          </p:cNvPicPr>
          <p:nvPr/>
        </p:nvPicPr>
        <p:blipFill rotWithShape="1">
          <a:blip r:embed="rId4">
            <a:extLst>
              <a:ext uri="{28A0092B-C50C-407E-A947-70E740481C1C}">
                <a14:useLocalDpi xmlns:a14="http://schemas.microsoft.com/office/drawing/2010/main" val="0"/>
              </a:ext>
            </a:extLst>
          </a:blip>
          <a:srcRect b="20847"/>
          <a:stretch/>
        </p:blipFill>
        <p:spPr>
          <a:xfrm>
            <a:off x="6005872" y="1356505"/>
            <a:ext cx="6127135" cy="3117173"/>
          </a:xfrm>
          <a:prstGeom prst="rect">
            <a:avLst/>
          </a:prstGeom>
        </p:spPr>
      </p:pic>
      <p:sp>
        <p:nvSpPr>
          <p:cNvPr id="2" name="Title 1">
            <a:extLst>
              <a:ext uri="{FF2B5EF4-FFF2-40B4-BE49-F238E27FC236}">
                <a16:creationId xmlns:a16="http://schemas.microsoft.com/office/drawing/2014/main" id="{EBC0D710-444E-CCAC-3F1F-A37B4A9C1767}"/>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Blackburn Street</a:t>
            </a:r>
            <a:endParaRPr lang="en-US"/>
          </a:p>
        </p:txBody>
      </p:sp>
      <p:sp>
        <p:nvSpPr>
          <p:cNvPr id="4" name="Content Placeholder 1">
            <a:extLst>
              <a:ext uri="{FF2B5EF4-FFF2-40B4-BE49-F238E27FC236}">
                <a16:creationId xmlns:a16="http://schemas.microsoft.com/office/drawing/2014/main" id="{C2DE3120-A240-324A-0DAB-79B587345A2C}"/>
              </a:ext>
            </a:extLst>
          </p:cNvPr>
          <p:cNvSpPr txBox="1">
            <a:spLocks/>
          </p:cNvSpPr>
          <p:nvPr/>
        </p:nvSpPr>
        <p:spPr>
          <a:xfrm>
            <a:off x="843934"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Existing Typical Section</a:t>
            </a:r>
          </a:p>
        </p:txBody>
      </p:sp>
      <p:sp>
        <p:nvSpPr>
          <p:cNvPr id="7" name="Content Placeholder 1">
            <a:extLst>
              <a:ext uri="{FF2B5EF4-FFF2-40B4-BE49-F238E27FC236}">
                <a16:creationId xmlns:a16="http://schemas.microsoft.com/office/drawing/2014/main" id="{CC70B57E-379C-A05F-38B4-64B584F8C73A}"/>
              </a:ext>
            </a:extLst>
          </p:cNvPr>
          <p:cNvSpPr txBox="1">
            <a:spLocks/>
          </p:cNvSpPr>
          <p:nvPr/>
        </p:nvSpPr>
        <p:spPr>
          <a:xfrm>
            <a:off x="6905933" y="4860722"/>
            <a:ext cx="4171299"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Proposed Typical Section</a:t>
            </a:r>
          </a:p>
        </p:txBody>
      </p:sp>
    </p:spTree>
    <p:extLst>
      <p:ext uri="{BB962C8B-B14F-4D97-AF65-F5344CB8AC3E}">
        <p14:creationId xmlns:p14="http://schemas.microsoft.com/office/powerpoint/2010/main" val="3960234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23</a:t>
            </a:fld>
            <a:endParaRPr lang="en-US"/>
          </a:p>
        </p:txBody>
      </p:sp>
      <p:sp>
        <p:nvSpPr>
          <p:cNvPr id="2" name="Title 1">
            <a:extLst>
              <a:ext uri="{FF2B5EF4-FFF2-40B4-BE49-F238E27FC236}">
                <a16:creationId xmlns:a16="http://schemas.microsoft.com/office/drawing/2014/main" id="{EBC0D710-444E-CCAC-3F1F-A37B4A9C1767}"/>
              </a:ext>
            </a:extLst>
          </p:cNvPr>
          <p:cNvSpPr txBox="1">
            <a:spLocks/>
          </p:cNvSpPr>
          <p:nvPr/>
        </p:nvSpPr>
        <p:spPr>
          <a:xfrm>
            <a:off x="843933" y="136525"/>
            <a:ext cx="109206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Allen / Carlisle Intersection Modification</a:t>
            </a:r>
            <a:endParaRPr lang="en-US"/>
          </a:p>
        </p:txBody>
      </p:sp>
      <p:sp>
        <p:nvSpPr>
          <p:cNvPr id="10" name="Content Placeholder 2">
            <a:extLst>
              <a:ext uri="{FF2B5EF4-FFF2-40B4-BE49-F238E27FC236}">
                <a16:creationId xmlns:a16="http://schemas.microsoft.com/office/drawing/2014/main" id="{03C5C6CA-B0C9-AC28-6602-01F6CE054253}"/>
              </a:ext>
            </a:extLst>
          </p:cNvPr>
          <p:cNvSpPr>
            <a:spLocks noGrp="1"/>
          </p:cNvSpPr>
          <p:nvPr>
            <p:ph idx="1"/>
          </p:nvPr>
        </p:nvSpPr>
        <p:spPr>
          <a:xfrm>
            <a:off x="645653" y="1376516"/>
            <a:ext cx="5110316" cy="4522839"/>
          </a:xfrm>
        </p:spPr>
        <p:txBody>
          <a:bodyPr vert="horz" lIns="91440" tIns="45720" rIns="91440" bIns="45720" rtlCol="0" anchor="t">
            <a:normAutofit fontScale="92500" lnSpcReduction="10000"/>
          </a:bodyPr>
          <a:lstStyle/>
          <a:p>
            <a:pPr>
              <a:spcBef>
                <a:spcPts val="1200"/>
              </a:spcBef>
            </a:pPr>
            <a:r>
              <a:rPr lang="en-US">
                <a:latin typeface="Arial"/>
                <a:cs typeface="Arial"/>
              </a:rPr>
              <a:t>Remove existing triangular median island</a:t>
            </a:r>
          </a:p>
          <a:p>
            <a:pPr>
              <a:spcBef>
                <a:spcPts val="1200"/>
              </a:spcBef>
            </a:pPr>
            <a:r>
              <a:rPr lang="en-US">
                <a:latin typeface="Arial"/>
                <a:cs typeface="Arial"/>
              </a:rPr>
              <a:t>Allen Street to intersect Carlisle Street perpendicularly</a:t>
            </a:r>
          </a:p>
          <a:p>
            <a:pPr>
              <a:spcBef>
                <a:spcPts val="1200"/>
              </a:spcBef>
            </a:pPr>
            <a:r>
              <a:rPr lang="en-US">
                <a:latin typeface="Arial"/>
                <a:cs typeface="Arial"/>
              </a:rPr>
              <a:t>Sneed Street to intersect Allen Street away from the current intersection at Carlisle Street</a:t>
            </a:r>
          </a:p>
          <a:p>
            <a:pPr>
              <a:spcBef>
                <a:spcPts val="1200"/>
              </a:spcBef>
            </a:pPr>
            <a:r>
              <a:rPr lang="en-US">
                <a:latin typeface="Arial"/>
                <a:cs typeface="Arial"/>
              </a:rPr>
              <a:t>Creation of a large pocket park (11,750 SF)</a:t>
            </a:r>
          </a:p>
          <a:p>
            <a:pPr>
              <a:spcBef>
                <a:spcPts val="1200"/>
              </a:spcBef>
            </a:pPr>
            <a:r>
              <a:rPr lang="en-US">
                <a:latin typeface="Arial"/>
                <a:cs typeface="Arial"/>
              </a:rPr>
              <a:t>Curb extension to create indented parking condition on Allen Street</a:t>
            </a:r>
          </a:p>
          <a:p>
            <a:endParaRPr lang="en-US"/>
          </a:p>
        </p:txBody>
      </p:sp>
      <p:pic>
        <p:nvPicPr>
          <p:cNvPr id="13" name="Picture 12">
            <a:extLst>
              <a:ext uri="{FF2B5EF4-FFF2-40B4-BE49-F238E27FC236}">
                <a16:creationId xmlns:a16="http://schemas.microsoft.com/office/drawing/2014/main" id="{3149BDB8-3F26-6275-D828-24B8DF886953}"/>
              </a:ext>
            </a:extLst>
          </p:cNvPr>
          <p:cNvPicPr>
            <a:picLocks noChangeAspect="1"/>
          </p:cNvPicPr>
          <p:nvPr/>
        </p:nvPicPr>
        <p:blipFill>
          <a:blip r:embed="rId3"/>
          <a:stretch>
            <a:fillRect/>
          </a:stretch>
        </p:blipFill>
        <p:spPr>
          <a:xfrm>
            <a:off x="6546644" y="1167580"/>
            <a:ext cx="5402927" cy="4522839"/>
          </a:xfrm>
          <a:prstGeom prst="rect">
            <a:avLst/>
          </a:prstGeom>
        </p:spPr>
      </p:pic>
    </p:spTree>
    <p:extLst>
      <p:ext uri="{BB962C8B-B14F-4D97-AF65-F5344CB8AC3E}">
        <p14:creationId xmlns:p14="http://schemas.microsoft.com/office/powerpoint/2010/main" val="224823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24</a:t>
            </a:fld>
            <a:endParaRPr lang="en-US"/>
          </a:p>
        </p:txBody>
      </p:sp>
      <p:sp>
        <p:nvSpPr>
          <p:cNvPr id="2" name="Title 1">
            <a:extLst>
              <a:ext uri="{FF2B5EF4-FFF2-40B4-BE49-F238E27FC236}">
                <a16:creationId xmlns:a16="http://schemas.microsoft.com/office/drawing/2014/main" id="{EBC0D710-444E-CCAC-3F1F-A37B4A9C1767}"/>
              </a:ext>
            </a:extLst>
          </p:cNvPr>
          <p:cNvSpPr txBox="1">
            <a:spLocks/>
          </p:cNvSpPr>
          <p:nvPr/>
        </p:nvSpPr>
        <p:spPr>
          <a:xfrm>
            <a:off x="843933" y="136525"/>
            <a:ext cx="107979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Cole / Harvard Intersection Modification</a:t>
            </a:r>
            <a:endParaRPr lang="en-US"/>
          </a:p>
        </p:txBody>
      </p:sp>
      <p:sp>
        <p:nvSpPr>
          <p:cNvPr id="10" name="Content Placeholder 2">
            <a:extLst>
              <a:ext uri="{FF2B5EF4-FFF2-40B4-BE49-F238E27FC236}">
                <a16:creationId xmlns:a16="http://schemas.microsoft.com/office/drawing/2014/main" id="{03C5C6CA-B0C9-AC28-6602-01F6CE054253}"/>
              </a:ext>
            </a:extLst>
          </p:cNvPr>
          <p:cNvSpPr>
            <a:spLocks noGrp="1"/>
          </p:cNvSpPr>
          <p:nvPr>
            <p:ph idx="1"/>
          </p:nvPr>
        </p:nvSpPr>
        <p:spPr>
          <a:xfrm>
            <a:off x="645653" y="1402095"/>
            <a:ext cx="5110316" cy="4290053"/>
          </a:xfrm>
        </p:spPr>
        <p:txBody>
          <a:bodyPr vert="horz" lIns="91440" tIns="45720" rIns="91440" bIns="45720" rtlCol="0" anchor="t">
            <a:normAutofit lnSpcReduction="10000"/>
          </a:bodyPr>
          <a:lstStyle/>
          <a:p>
            <a:pPr>
              <a:spcBef>
                <a:spcPts val="1200"/>
              </a:spcBef>
            </a:pPr>
            <a:r>
              <a:rPr lang="en-US">
                <a:latin typeface="Arial"/>
                <a:cs typeface="Arial"/>
              </a:rPr>
              <a:t>Remove existing triangular median island</a:t>
            </a:r>
          </a:p>
          <a:p>
            <a:pPr>
              <a:spcBef>
                <a:spcPts val="1200"/>
              </a:spcBef>
            </a:pPr>
            <a:r>
              <a:rPr lang="en-US">
                <a:latin typeface="Arial"/>
                <a:cs typeface="Arial"/>
              </a:rPr>
              <a:t>Curb extension on southeast corner to create indented parking condition</a:t>
            </a:r>
          </a:p>
          <a:p>
            <a:pPr>
              <a:spcBef>
                <a:spcPts val="1200"/>
              </a:spcBef>
            </a:pPr>
            <a:r>
              <a:rPr lang="en-US">
                <a:latin typeface="Arial"/>
                <a:cs typeface="Arial"/>
              </a:rPr>
              <a:t>Ongoing coordination with Friends of Katy Trail on pedestrian safety improvement at Katy Trail crosswalk</a:t>
            </a:r>
          </a:p>
          <a:p>
            <a:pPr lvl="1">
              <a:spcBef>
                <a:spcPts val="1200"/>
              </a:spcBef>
            </a:pPr>
            <a:r>
              <a:rPr lang="en-US">
                <a:latin typeface="Arial"/>
                <a:cs typeface="Arial"/>
              </a:rPr>
              <a:t>All-way stop signs</a:t>
            </a:r>
          </a:p>
          <a:p>
            <a:endParaRPr lang="en-US"/>
          </a:p>
        </p:txBody>
      </p:sp>
      <p:pic>
        <p:nvPicPr>
          <p:cNvPr id="5" name="Picture 4">
            <a:extLst>
              <a:ext uri="{FF2B5EF4-FFF2-40B4-BE49-F238E27FC236}">
                <a16:creationId xmlns:a16="http://schemas.microsoft.com/office/drawing/2014/main" id="{2DDB67A9-BAFB-3353-1D0D-DD7FB19D1346}"/>
              </a:ext>
            </a:extLst>
          </p:cNvPr>
          <p:cNvPicPr>
            <a:picLocks noChangeAspect="1"/>
          </p:cNvPicPr>
          <p:nvPr/>
        </p:nvPicPr>
        <p:blipFill>
          <a:blip r:embed="rId3"/>
          <a:stretch>
            <a:fillRect/>
          </a:stretch>
        </p:blipFill>
        <p:spPr>
          <a:xfrm>
            <a:off x="5919585" y="1225844"/>
            <a:ext cx="6037643" cy="4290053"/>
          </a:xfrm>
          <a:prstGeom prst="rect">
            <a:avLst/>
          </a:prstGeom>
        </p:spPr>
      </p:pic>
    </p:spTree>
    <p:extLst>
      <p:ext uri="{BB962C8B-B14F-4D97-AF65-F5344CB8AC3E}">
        <p14:creationId xmlns:p14="http://schemas.microsoft.com/office/powerpoint/2010/main" val="3341116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4A20DC-0F43-D105-FE9C-F92DA5F0991A}"/>
              </a:ext>
            </a:extLst>
          </p:cNvPr>
          <p:cNvPicPr>
            <a:picLocks noChangeAspect="1"/>
          </p:cNvPicPr>
          <p:nvPr/>
        </p:nvPicPr>
        <p:blipFill rotWithShape="1">
          <a:blip r:embed="rId3"/>
          <a:srcRect b="10617"/>
          <a:stretch/>
        </p:blipFill>
        <p:spPr>
          <a:xfrm>
            <a:off x="976341" y="648211"/>
            <a:ext cx="10239317" cy="3162230"/>
          </a:xfrm>
          <a:prstGeom prst="rect">
            <a:avLst/>
          </a:prstGeom>
        </p:spPr>
      </p:pic>
      <p:sp>
        <p:nvSpPr>
          <p:cNvPr id="5" name="Title 4">
            <a:extLst>
              <a:ext uri="{FF2B5EF4-FFF2-40B4-BE49-F238E27FC236}">
                <a16:creationId xmlns:a16="http://schemas.microsoft.com/office/drawing/2014/main" id="{15B343C4-8768-485C-BB7D-B77CE576C5FB}"/>
              </a:ext>
            </a:extLst>
          </p:cNvPr>
          <p:cNvSpPr>
            <a:spLocks noGrp="1"/>
          </p:cNvSpPr>
          <p:nvPr>
            <p:ph type="title"/>
          </p:nvPr>
        </p:nvSpPr>
        <p:spPr>
          <a:xfrm>
            <a:off x="3529780" y="-1845"/>
            <a:ext cx="5132440" cy="650056"/>
          </a:xfrm>
          <a:solidFill>
            <a:schemeClr val="bg1"/>
          </a:solidFill>
          <a:effectLst/>
        </p:spPr>
        <p:txBody>
          <a:bodyPr>
            <a:normAutofit/>
          </a:bodyPr>
          <a:lstStyle/>
          <a:p>
            <a:pPr algn="ctr"/>
            <a:r>
              <a:rPr lang="en-US" sz="3600">
                <a:latin typeface="Arial"/>
                <a:cs typeface="Arial"/>
              </a:rPr>
              <a:t>Blackburn St Option 1</a:t>
            </a:r>
            <a:endParaRPr lang="en-US" sz="3600"/>
          </a:p>
        </p:txBody>
      </p:sp>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25</a:t>
            </a:fld>
            <a:endParaRPr lang="en-US"/>
          </a:p>
        </p:txBody>
      </p:sp>
      <p:sp>
        <p:nvSpPr>
          <p:cNvPr id="2" name="TextBox 1">
            <a:extLst>
              <a:ext uri="{FF2B5EF4-FFF2-40B4-BE49-F238E27FC236}">
                <a16:creationId xmlns:a16="http://schemas.microsoft.com/office/drawing/2014/main" id="{861A78ED-C481-D985-86FE-986961630743}"/>
              </a:ext>
            </a:extLst>
          </p:cNvPr>
          <p:cNvSpPr txBox="1"/>
          <p:nvPr/>
        </p:nvSpPr>
        <p:spPr>
          <a:xfrm rot="16200000">
            <a:off x="1650382" y="2157761"/>
            <a:ext cx="747131" cy="184666"/>
          </a:xfrm>
          <a:prstGeom prst="rect">
            <a:avLst/>
          </a:prstGeom>
          <a:solidFill>
            <a:schemeClr val="bg1"/>
          </a:solidFill>
        </p:spPr>
        <p:txBody>
          <a:bodyPr wrap="square" lIns="0" tIns="0" rIns="0" bIns="0" rtlCol="0">
            <a:spAutoFit/>
          </a:bodyPr>
          <a:lstStyle/>
          <a:p>
            <a:r>
              <a:rPr lang="en-US" sz="1200"/>
              <a:t>COLE AVE</a:t>
            </a:r>
          </a:p>
        </p:txBody>
      </p:sp>
      <p:sp>
        <p:nvSpPr>
          <p:cNvPr id="4" name="TextBox 3">
            <a:extLst>
              <a:ext uri="{FF2B5EF4-FFF2-40B4-BE49-F238E27FC236}">
                <a16:creationId xmlns:a16="http://schemas.microsoft.com/office/drawing/2014/main" id="{899703CD-80EA-C676-6A90-76FBD492CD82}"/>
              </a:ext>
            </a:extLst>
          </p:cNvPr>
          <p:cNvSpPr txBox="1"/>
          <p:nvPr/>
        </p:nvSpPr>
        <p:spPr>
          <a:xfrm rot="16200000">
            <a:off x="9586242" y="2072055"/>
            <a:ext cx="1134973" cy="184668"/>
          </a:xfrm>
          <a:prstGeom prst="rect">
            <a:avLst/>
          </a:prstGeom>
          <a:solidFill>
            <a:schemeClr val="bg1"/>
          </a:solidFill>
        </p:spPr>
        <p:txBody>
          <a:bodyPr wrap="square" lIns="0" tIns="0" rIns="0" bIns="0" rtlCol="0">
            <a:spAutoFit/>
          </a:bodyPr>
          <a:lstStyle/>
          <a:p>
            <a:r>
              <a:rPr lang="en-US" sz="1200"/>
              <a:t>MCKINNEY AVE</a:t>
            </a:r>
          </a:p>
        </p:txBody>
      </p:sp>
      <p:pic>
        <p:nvPicPr>
          <p:cNvPr id="11" name="Picture 10">
            <a:extLst>
              <a:ext uri="{FF2B5EF4-FFF2-40B4-BE49-F238E27FC236}">
                <a16:creationId xmlns:a16="http://schemas.microsoft.com/office/drawing/2014/main" id="{943B2EB6-9748-7907-8E10-71349A39D4DF}"/>
              </a:ext>
            </a:extLst>
          </p:cNvPr>
          <p:cNvPicPr>
            <a:picLocks noChangeAspect="1"/>
          </p:cNvPicPr>
          <p:nvPr/>
        </p:nvPicPr>
        <p:blipFill>
          <a:blip r:embed="rId4"/>
          <a:stretch>
            <a:fillRect/>
          </a:stretch>
        </p:blipFill>
        <p:spPr>
          <a:xfrm>
            <a:off x="11241712" y="868724"/>
            <a:ext cx="679777" cy="679777"/>
          </a:xfrm>
          <a:prstGeom prst="rect">
            <a:avLst/>
          </a:prstGeom>
        </p:spPr>
      </p:pic>
      <p:sp>
        <p:nvSpPr>
          <p:cNvPr id="7" name="Content Placeholder 2">
            <a:extLst>
              <a:ext uri="{FF2B5EF4-FFF2-40B4-BE49-F238E27FC236}">
                <a16:creationId xmlns:a16="http://schemas.microsoft.com/office/drawing/2014/main" id="{FD4AF04B-8372-BBD6-7C68-8ECDEC8021C5}"/>
              </a:ext>
            </a:extLst>
          </p:cNvPr>
          <p:cNvSpPr>
            <a:spLocks noGrp="1"/>
          </p:cNvSpPr>
          <p:nvPr>
            <p:ph idx="1"/>
          </p:nvPr>
        </p:nvSpPr>
        <p:spPr>
          <a:xfrm>
            <a:off x="976341" y="3971517"/>
            <a:ext cx="10515600" cy="1857783"/>
          </a:xfrm>
        </p:spPr>
        <p:txBody>
          <a:bodyPr vert="horz" lIns="91440" tIns="45720" rIns="91440" bIns="45720" rtlCol="0" anchor="t">
            <a:normAutofit/>
          </a:bodyPr>
          <a:lstStyle/>
          <a:p>
            <a:pPr marL="285750" indent="-285750">
              <a:spcBef>
                <a:spcPts val="300"/>
              </a:spcBef>
              <a:buFont typeface="Arial" panose="020B0604020202020204" pitchFamily="34" charset="0"/>
              <a:buChar char="•"/>
            </a:pPr>
            <a:r>
              <a:rPr lang="en-US" sz="1800">
                <a:latin typeface="Arial"/>
                <a:cs typeface="Arial"/>
              </a:rPr>
              <a:t>9 new parallel parking spaces on south side of Blackburn St</a:t>
            </a:r>
          </a:p>
          <a:p>
            <a:pPr marL="285750" indent="-285750">
              <a:spcBef>
                <a:spcPts val="300"/>
              </a:spcBef>
              <a:buFont typeface="Arial" panose="020B0604020202020204" pitchFamily="34" charset="0"/>
              <a:buChar char="•"/>
            </a:pPr>
            <a:r>
              <a:rPr lang="en-US" sz="1800">
                <a:latin typeface="Arial"/>
                <a:cs typeface="Arial"/>
              </a:rPr>
              <a:t>Trolley track realignment to north of median on Blackburn St</a:t>
            </a:r>
          </a:p>
          <a:p>
            <a:pPr marL="285750" indent="-285750">
              <a:spcBef>
                <a:spcPts val="300"/>
              </a:spcBef>
              <a:buFont typeface="Arial" panose="020B0604020202020204" pitchFamily="34" charset="0"/>
              <a:buChar char="•"/>
            </a:pPr>
            <a:r>
              <a:rPr lang="en-US" sz="1800">
                <a:latin typeface="Arial"/>
                <a:cs typeface="Arial"/>
              </a:rPr>
              <a:t>Shift westbound left turn lane on Blackburn St farther south for better visibility of oncoming traffic</a:t>
            </a:r>
          </a:p>
          <a:p>
            <a:pPr marL="285750" indent="-285750">
              <a:spcBef>
                <a:spcPts val="300"/>
              </a:spcBef>
              <a:buFont typeface="Arial" panose="020B0604020202020204" pitchFamily="34" charset="0"/>
              <a:buChar char="•"/>
            </a:pPr>
            <a:r>
              <a:rPr lang="en-US" sz="1800">
                <a:latin typeface="Arial"/>
                <a:cs typeface="Arial"/>
              </a:rPr>
              <a:t>Maintain left turn lane on Blackburn St at McKinney Ave</a:t>
            </a:r>
          </a:p>
          <a:p>
            <a:pPr marL="285750" indent="-285750">
              <a:spcBef>
                <a:spcPts val="300"/>
              </a:spcBef>
              <a:buFont typeface="Arial" panose="020B0604020202020204" pitchFamily="34" charset="0"/>
              <a:buChar char="•"/>
            </a:pPr>
            <a:r>
              <a:rPr lang="en-US" sz="1800">
                <a:latin typeface="Arial"/>
                <a:cs typeface="Arial"/>
              </a:rPr>
              <a:t>Eastbound left turn lane on Blackburn St at Cole Ave</a:t>
            </a:r>
          </a:p>
        </p:txBody>
      </p:sp>
    </p:spTree>
    <p:extLst>
      <p:ext uri="{BB962C8B-B14F-4D97-AF65-F5344CB8AC3E}">
        <p14:creationId xmlns:p14="http://schemas.microsoft.com/office/powerpoint/2010/main" val="1012292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D4F486-8B23-AE29-21A6-30B0AC5A6BCF}"/>
              </a:ext>
            </a:extLst>
          </p:cNvPr>
          <p:cNvPicPr>
            <a:picLocks noChangeAspect="1"/>
          </p:cNvPicPr>
          <p:nvPr/>
        </p:nvPicPr>
        <p:blipFill rotWithShape="1">
          <a:blip r:embed="rId3"/>
          <a:srcRect b="10617"/>
          <a:stretch/>
        </p:blipFill>
        <p:spPr>
          <a:xfrm>
            <a:off x="976341" y="626994"/>
            <a:ext cx="10239317" cy="3162230"/>
          </a:xfrm>
          <a:prstGeom prst="rect">
            <a:avLst/>
          </a:prstGeom>
        </p:spPr>
      </p:pic>
      <p:sp>
        <p:nvSpPr>
          <p:cNvPr id="5" name="Title 4">
            <a:extLst>
              <a:ext uri="{FF2B5EF4-FFF2-40B4-BE49-F238E27FC236}">
                <a16:creationId xmlns:a16="http://schemas.microsoft.com/office/drawing/2014/main" id="{15B343C4-8768-485C-BB7D-B77CE576C5FB}"/>
              </a:ext>
            </a:extLst>
          </p:cNvPr>
          <p:cNvSpPr>
            <a:spLocks noGrp="1"/>
          </p:cNvSpPr>
          <p:nvPr>
            <p:ph type="title"/>
          </p:nvPr>
        </p:nvSpPr>
        <p:spPr>
          <a:xfrm>
            <a:off x="3529780" y="-1845"/>
            <a:ext cx="5132440" cy="650056"/>
          </a:xfrm>
          <a:solidFill>
            <a:schemeClr val="bg1"/>
          </a:solidFill>
          <a:effectLst/>
        </p:spPr>
        <p:txBody>
          <a:bodyPr>
            <a:normAutofit/>
          </a:bodyPr>
          <a:lstStyle/>
          <a:p>
            <a:pPr algn="ctr"/>
            <a:r>
              <a:rPr lang="en-US" sz="3600">
                <a:latin typeface="Arial"/>
                <a:cs typeface="Arial"/>
              </a:rPr>
              <a:t>Blackburn St Option 1</a:t>
            </a:r>
            <a:endParaRPr lang="en-US" sz="3600"/>
          </a:p>
        </p:txBody>
      </p:sp>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26</a:t>
            </a:fld>
            <a:endParaRPr lang="en-US"/>
          </a:p>
        </p:txBody>
      </p:sp>
      <p:sp>
        <p:nvSpPr>
          <p:cNvPr id="10" name="Title 4">
            <a:extLst>
              <a:ext uri="{FF2B5EF4-FFF2-40B4-BE49-F238E27FC236}">
                <a16:creationId xmlns:a16="http://schemas.microsoft.com/office/drawing/2014/main" id="{F7F82268-934F-F8B6-0172-76A6A91E40FB}"/>
              </a:ext>
            </a:extLst>
          </p:cNvPr>
          <p:cNvSpPr txBox="1">
            <a:spLocks/>
          </p:cNvSpPr>
          <p:nvPr/>
        </p:nvSpPr>
        <p:spPr>
          <a:xfrm>
            <a:off x="850489" y="4118109"/>
            <a:ext cx="11257932" cy="1284857"/>
          </a:xfrm>
          <a:prstGeom prst="rect">
            <a:avLst/>
          </a:prstGeom>
          <a:solidFill>
            <a:schemeClr val="bg1"/>
          </a:solidFill>
          <a:effectLst/>
        </p:spPr>
        <p:txBody>
          <a:bodyPr vert="horz" lIns="91440" tIns="45720" rIns="91440" bIns="45720" numCol="2" rtlCol="0" anchor="t">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300"/>
              </a:spcBef>
            </a:pPr>
            <a:r>
              <a:rPr lang="en-US" sz="2000" u="sng">
                <a:latin typeface="Arial"/>
                <a:cs typeface="Arial"/>
              </a:rPr>
              <a:t>Pros</a:t>
            </a:r>
          </a:p>
          <a:p>
            <a:pPr marL="342900" indent="-342900">
              <a:spcBef>
                <a:spcPts val="300"/>
              </a:spcBef>
              <a:buFont typeface="Arial" panose="020B0604020202020204" pitchFamily="34" charset="0"/>
              <a:buChar char="•"/>
            </a:pPr>
            <a:r>
              <a:rPr lang="en-US" sz="1800" b="0">
                <a:latin typeface="Arial"/>
                <a:cs typeface="Arial"/>
              </a:rPr>
              <a:t>Eastbound left turn to northbound Cole Ave</a:t>
            </a:r>
          </a:p>
          <a:p>
            <a:pPr marL="342900" indent="-342900">
              <a:spcBef>
                <a:spcPts val="300"/>
              </a:spcBef>
              <a:buFont typeface="Arial" panose="020B0604020202020204" pitchFamily="34" charset="0"/>
              <a:buChar char="•"/>
            </a:pPr>
            <a:r>
              <a:rPr lang="en-US" sz="1800" b="0">
                <a:latin typeface="Arial"/>
                <a:cs typeface="Arial"/>
              </a:rPr>
              <a:t>Eastbound and westbound left turns can run simultaneously</a:t>
            </a:r>
          </a:p>
          <a:p>
            <a:pPr>
              <a:spcBef>
                <a:spcPts val="300"/>
              </a:spcBef>
            </a:pPr>
            <a:r>
              <a:rPr lang="en-US" sz="2000" u="sng">
                <a:solidFill>
                  <a:srgbClr val="C00000"/>
                </a:solidFill>
                <a:latin typeface="Arial"/>
                <a:cs typeface="Arial"/>
              </a:rPr>
              <a:t>Cons</a:t>
            </a:r>
          </a:p>
          <a:p>
            <a:pPr marL="342900" indent="-342900">
              <a:spcBef>
                <a:spcPts val="300"/>
              </a:spcBef>
              <a:buFont typeface="Arial" panose="020B0604020202020204" pitchFamily="34" charset="0"/>
              <a:buChar char="•"/>
            </a:pPr>
            <a:r>
              <a:rPr lang="en-US" sz="1800" b="0">
                <a:solidFill>
                  <a:srgbClr val="C00000"/>
                </a:solidFill>
                <a:latin typeface="Arial"/>
                <a:cs typeface="Arial"/>
              </a:rPr>
              <a:t>Eliminates trees in median west of Cole Ave</a:t>
            </a:r>
          </a:p>
          <a:p>
            <a:pPr marL="285750" indent="-285750">
              <a:spcBef>
                <a:spcPts val="300"/>
              </a:spcBef>
              <a:buFont typeface="Arial" panose="020B0604020202020204" pitchFamily="34" charset="0"/>
              <a:buChar char="•"/>
            </a:pPr>
            <a:endParaRPr lang="en-US" sz="1800" b="0">
              <a:latin typeface="Arial"/>
              <a:cs typeface="Arial"/>
            </a:endParaRPr>
          </a:p>
        </p:txBody>
      </p:sp>
      <p:sp>
        <p:nvSpPr>
          <p:cNvPr id="2" name="TextBox 1">
            <a:extLst>
              <a:ext uri="{FF2B5EF4-FFF2-40B4-BE49-F238E27FC236}">
                <a16:creationId xmlns:a16="http://schemas.microsoft.com/office/drawing/2014/main" id="{861A78ED-C481-D985-86FE-986961630743}"/>
              </a:ext>
            </a:extLst>
          </p:cNvPr>
          <p:cNvSpPr txBox="1"/>
          <p:nvPr/>
        </p:nvSpPr>
        <p:spPr>
          <a:xfrm rot="16200000">
            <a:off x="1650381" y="2157761"/>
            <a:ext cx="747131" cy="184666"/>
          </a:xfrm>
          <a:prstGeom prst="rect">
            <a:avLst/>
          </a:prstGeom>
          <a:solidFill>
            <a:schemeClr val="bg1"/>
          </a:solidFill>
        </p:spPr>
        <p:txBody>
          <a:bodyPr wrap="square" lIns="0" tIns="0" rIns="0" bIns="0" rtlCol="0">
            <a:spAutoFit/>
          </a:bodyPr>
          <a:lstStyle/>
          <a:p>
            <a:r>
              <a:rPr lang="en-US" sz="1200"/>
              <a:t>COLE AVE</a:t>
            </a:r>
          </a:p>
        </p:txBody>
      </p:sp>
      <p:sp>
        <p:nvSpPr>
          <p:cNvPr id="4" name="TextBox 3">
            <a:extLst>
              <a:ext uri="{FF2B5EF4-FFF2-40B4-BE49-F238E27FC236}">
                <a16:creationId xmlns:a16="http://schemas.microsoft.com/office/drawing/2014/main" id="{899703CD-80EA-C676-6A90-76FBD492CD82}"/>
              </a:ext>
            </a:extLst>
          </p:cNvPr>
          <p:cNvSpPr txBox="1"/>
          <p:nvPr/>
        </p:nvSpPr>
        <p:spPr>
          <a:xfrm rot="16200000">
            <a:off x="9600567" y="2157759"/>
            <a:ext cx="1134973" cy="184668"/>
          </a:xfrm>
          <a:prstGeom prst="rect">
            <a:avLst/>
          </a:prstGeom>
          <a:solidFill>
            <a:schemeClr val="bg1"/>
          </a:solidFill>
        </p:spPr>
        <p:txBody>
          <a:bodyPr wrap="square" lIns="0" tIns="0" rIns="0" bIns="0" rtlCol="0">
            <a:spAutoFit/>
          </a:bodyPr>
          <a:lstStyle/>
          <a:p>
            <a:r>
              <a:rPr lang="en-US" sz="1200"/>
              <a:t>MCKINNEY AVE</a:t>
            </a:r>
          </a:p>
        </p:txBody>
      </p:sp>
      <p:pic>
        <p:nvPicPr>
          <p:cNvPr id="6" name="Picture 5">
            <a:extLst>
              <a:ext uri="{FF2B5EF4-FFF2-40B4-BE49-F238E27FC236}">
                <a16:creationId xmlns:a16="http://schemas.microsoft.com/office/drawing/2014/main" id="{2B4A1AB9-96D2-A7C7-FC1B-3420A5205273}"/>
              </a:ext>
            </a:extLst>
          </p:cNvPr>
          <p:cNvPicPr>
            <a:picLocks noChangeAspect="1"/>
          </p:cNvPicPr>
          <p:nvPr/>
        </p:nvPicPr>
        <p:blipFill>
          <a:blip r:embed="rId4"/>
          <a:stretch>
            <a:fillRect/>
          </a:stretch>
        </p:blipFill>
        <p:spPr>
          <a:xfrm>
            <a:off x="11223519" y="881099"/>
            <a:ext cx="679777" cy="679777"/>
          </a:xfrm>
          <a:prstGeom prst="rect">
            <a:avLst/>
          </a:prstGeom>
        </p:spPr>
      </p:pic>
    </p:spTree>
    <p:extLst>
      <p:ext uri="{BB962C8B-B14F-4D97-AF65-F5344CB8AC3E}">
        <p14:creationId xmlns:p14="http://schemas.microsoft.com/office/powerpoint/2010/main" val="1587745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D2597B-08F2-C0F3-794D-960F72D1D039}"/>
              </a:ext>
            </a:extLst>
          </p:cNvPr>
          <p:cNvPicPr>
            <a:picLocks noChangeAspect="1"/>
          </p:cNvPicPr>
          <p:nvPr/>
        </p:nvPicPr>
        <p:blipFill>
          <a:blip r:embed="rId3"/>
          <a:stretch>
            <a:fillRect/>
          </a:stretch>
        </p:blipFill>
        <p:spPr>
          <a:xfrm>
            <a:off x="849306" y="648211"/>
            <a:ext cx="10392406" cy="3185651"/>
          </a:xfrm>
          <a:prstGeom prst="rect">
            <a:avLst/>
          </a:prstGeom>
        </p:spPr>
      </p:pic>
      <p:sp>
        <p:nvSpPr>
          <p:cNvPr id="4" name="Content Placeholder 2">
            <a:extLst>
              <a:ext uri="{FF2B5EF4-FFF2-40B4-BE49-F238E27FC236}">
                <a16:creationId xmlns:a16="http://schemas.microsoft.com/office/drawing/2014/main" id="{AB8517DF-CCC3-9F91-8FB9-AE2D4B60CCD0}"/>
              </a:ext>
            </a:extLst>
          </p:cNvPr>
          <p:cNvSpPr>
            <a:spLocks noGrp="1"/>
          </p:cNvSpPr>
          <p:nvPr>
            <p:ph idx="1"/>
          </p:nvPr>
        </p:nvSpPr>
        <p:spPr>
          <a:xfrm>
            <a:off x="976341" y="3971516"/>
            <a:ext cx="10515600" cy="1857783"/>
          </a:xfrm>
        </p:spPr>
        <p:txBody>
          <a:bodyPr vert="horz" lIns="91440" tIns="45720" rIns="91440" bIns="45720" rtlCol="0" anchor="t">
            <a:normAutofit/>
          </a:bodyPr>
          <a:lstStyle/>
          <a:p>
            <a:pPr marL="285750" indent="-285750">
              <a:spcBef>
                <a:spcPts val="300"/>
              </a:spcBef>
              <a:buFont typeface="Arial" panose="020B0604020202020204" pitchFamily="34" charset="0"/>
              <a:buChar char="•"/>
            </a:pPr>
            <a:r>
              <a:rPr lang="en-US" sz="1800">
                <a:latin typeface="Arial"/>
                <a:cs typeface="Arial"/>
              </a:rPr>
              <a:t>9 new parallel parking spaces on south side of Blackburn St</a:t>
            </a:r>
          </a:p>
          <a:p>
            <a:pPr marL="285750" indent="-285750">
              <a:spcBef>
                <a:spcPts val="300"/>
              </a:spcBef>
              <a:buFont typeface="Arial" panose="020B0604020202020204" pitchFamily="34" charset="0"/>
              <a:buChar char="•"/>
            </a:pPr>
            <a:r>
              <a:rPr lang="en-US" sz="1800">
                <a:latin typeface="Arial"/>
                <a:cs typeface="Arial"/>
              </a:rPr>
              <a:t>Trolley track realignment to north of median on Blackburn St</a:t>
            </a:r>
          </a:p>
          <a:p>
            <a:pPr marL="285750" indent="-285750">
              <a:spcBef>
                <a:spcPts val="300"/>
              </a:spcBef>
              <a:buFont typeface="Arial" panose="020B0604020202020204" pitchFamily="34" charset="0"/>
              <a:buChar char="•"/>
            </a:pPr>
            <a:r>
              <a:rPr lang="en-US" sz="1800">
                <a:latin typeface="Arial"/>
                <a:cs typeface="Arial"/>
              </a:rPr>
              <a:t>Shift westbound left turn lane on Blackburn St farther south for better visibility of oncoming traffic</a:t>
            </a:r>
          </a:p>
          <a:p>
            <a:pPr marL="285750" indent="-285750">
              <a:spcBef>
                <a:spcPts val="300"/>
              </a:spcBef>
              <a:buFont typeface="Arial" panose="020B0604020202020204" pitchFamily="34" charset="0"/>
              <a:buChar char="•"/>
            </a:pPr>
            <a:r>
              <a:rPr lang="en-US" sz="1800">
                <a:latin typeface="Arial"/>
                <a:cs typeface="Arial"/>
              </a:rPr>
              <a:t>Maintain left turn lane on Blackburn St at McKinney Ave</a:t>
            </a:r>
          </a:p>
          <a:p>
            <a:pPr marL="285750" indent="-285750">
              <a:spcBef>
                <a:spcPts val="300"/>
              </a:spcBef>
              <a:buFont typeface="Arial" panose="020B0604020202020204" pitchFamily="34" charset="0"/>
              <a:buChar char="•"/>
            </a:pPr>
            <a:r>
              <a:rPr lang="en-US" sz="1800">
                <a:solidFill>
                  <a:srgbClr val="00B050"/>
                </a:solidFill>
                <a:latin typeface="Arial"/>
                <a:cs typeface="Arial"/>
              </a:rPr>
              <a:t>No eastbound left turn lane on Blackburn St at Cole Ave</a:t>
            </a:r>
          </a:p>
          <a:p>
            <a:pPr marL="285750" indent="-285750">
              <a:spcBef>
                <a:spcPts val="300"/>
              </a:spcBef>
              <a:buFont typeface="Arial" panose="020B0604020202020204" pitchFamily="34" charset="0"/>
              <a:buChar char="•"/>
            </a:pPr>
            <a:endParaRPr lang="en-US" sz="1800">
              <a:latin typeface="Arial"/>
              <a:cs typeface="Arial"/>
            </a:endParaRPr>
          </a:p>
          <a:p>
            <a:pPr marL="285750" indent="-285750">
              <a:spcBef>
                <a:spcPts val="300"/>
              </a:spcBef>
              <a:buFont typeface="Arial" panose="020B0604020202020204" pitchFamily="34" charset="0"/>
              <a:buChar char="•"/>
            </a:pPr>
            <a:endParaRPr lang="en-US" sz="1800">
              <a:latin typeface="Arial"/>
              <a:cs typeface="Arial"/>
            </a:endParaRPr>
          </a:p>
        </p:txBody>
      </p:sp>
      <p:sp>
        <p:nvSpPr>
          <p:cNvPr id="5" name="Title 4">
            <a:extLst>
              <a:ext uri="{FF2B5EF4-FFF2-40B4-BE49-F238E27FC236}">
                <a16:creationId xmlns:a16="http://schemas.microsoft.com/office/drawing/2014/main" id="{15B343C4-8768-485C-BB7D-B77CE576C5FB}"/>
              </a:ext>
            </a:extLst>
          </p:cNvPr>
          <p:cNvSpPr>
            <a:spLocks noGrp="1"/>
          </p:cNvSpPr>
          <p:nvPr>
            <p:ph type="title"/>
          </p:nvPr>
        </p:nvSpPr>
        <p:spPr>
          <a:xfrm>
            <a:off x="3529780" y="-1845"/>
            <a:ext cx="5132440" cy="650056"/>
          </a:xfrm>
          <a:solidFill>
            <a:schemeClr val="bg1"/>
          </a:solidFill>
          <a:effectLst/>
        </p:spPr>
        <p:txBody>
          <a:bodyPr>
            <a:normAutofit/>
          </a:bodyPr>
          <a:lstStyle/>
          <a:p>
            <a:pPr algn="ctr"/>
            <a:r>
              <a:rPr lang="en-US" sz="3600">
                <a:latin typeface="Arial"/>
                <a:cs typeface="Arial"/>
              </a:rPr>
              <a:t>Blackburn St Option 2 </a:t>
            </a:r>
            <a:endParaRPr lang="en-US" sz="3600"/>
          </a:p>
        </p:txBody>
      </p:sp>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27</a:t>
            </a:fld>
            <a:endParaRPr lang="en-US"/>
          </a:p>
        </p:txBody>
      </p:sp>
      <p:sp>
        <p:nvSpPr>
          <p:cNvPr id="7" name="TextBox 6">
            <a:extLst>
              <a:ext uri="{FF2B5EF4-FFF2-40B4-BE49-F238E27FC236}">
                <a16:creationId xmlns:a16="http://schemas.microsoft.com/office/drawing/2014/main" id="{A6EE9D17-0D2D-25BB-C7D8-13557ECE3D44}"/>
              </a:ext>
            </a:extLst>
          </p:cNvPr>
          <p:cNvSpPr txBox="1"/>
          <p:nvPr/>
        </p:nvSpPr>
        <p:spPr>
          <a:xfrm rot="16200000">
            <a:off x="1650382" y="2157761"/>
            <a:ext cx="747131" cy="184666"/>
          </a:xfrm>
          <a:prstGeom prst="rect">
            <a:avLst/>
          </a:prstGeom>
          <a:solidFill>
            <a:schemeClr val="bg1"/>
          </a:solidFill>
        </p:spPr>
        <p:txBody>
          <a:bodyPr wrap="square" lIns="0" tIns="0" rIns="0" bIns="0" rtlCol="0">
            <a:spAutoFit/>
          </a:bodyPr>
          <a:lstStyle/>
          <a:p>
            <a:r>
              <a:rPr lang="en-US" sz="1200"/>
              <a:t>COLE AVE</a:t>
            </a:r>
          </a:p>
        </p:txBody>
      </p:sp>
      <p:sp>
        <p:nvSpPr>
          <p:cNvPr id="8" name="TextBox 7">
            <a:extLst>
              <a:ext uri="{FF2B5EF4-FFF2-40B4-BE49-F238E27FC236}">
                <a16:creationId xmlns:a16="http://schemas.microsoft.com/office/drawing/2014/main" id="{D68A70A4-BC67-BF70-3502-AFD9F86494D7}"/>
              </a:ext>
            </a:extLst>
          </p:cNvPr>
          <p:cNvSpPr txBox="1"/>
          <p:nvPr/>
        </p:nvSpPr>
        <p:spPr>
          <a:xfrm rot="16200000">
            <a:off x="9586242" y="2072055"/>
            <a:ext cx="1134973" cy="184668"/>
          </a:xfrm>
          <a:prstGeom prst="rect">
            <a:avLst/>
          </a:prstGeom>
          <a:solidFill>
            <a:schemeClr val="bg1"/>
          </a:solidFill>
        </p:spPr>
        <p:txBody>
          <a:bodyPr wrap="square" lIns="0" tIns="0" rIns="0" bIns="0" rtlCol="0">
            <a:spAutoFit/>
          </a:bodyPr>
          <a:lstStyle/>
          <a:p>
            <a:r>
              <a:rPr lang="en-US" sz="1200"/>
              <a:t>MCKINNEY AVE</a:t>
            </a:r>
          </a:p>
        </p:txBody>
      </p:sp>
      <p:pic>
        <p:nvPicPr>
          <p:cNvPr id="9" name="Picture 8">
            <a:extLst>
              <a:ext uri="{FF2B5EF4-FFF2-40B4-BE49-F238E27FC236}">
                <a16:creationId xmlns:a16="http://schemas.microsoft.com/office/drawing/2014/main" id="{B4990CDE-7324-31D4-134B-623BDD9DBB38}"/>
              </a:ext>
            </a:extLst>
          </p:cNvPr>
          <p:cNvPicPr>
            <a:picLocks noChangeAspect="1"/>
          </p:cNvPicPr>
          <p:nvPr/>
        </p:nvPicPr>
        <p:blipFill>
          <a:blip r:embed="rId4"/>
          <a:stretch>
            <a:fillRect/>
          </a:stretch>
        </p:blipFill>
        <p:spPr>
          <a:xfrm>
            <a:off x="11241712" y="868724"/>
            <a:ext cx="679777" cy="679777"/>
          </a:xfrm>
          <a:prstGeom prst="rect">
            <a:avLst/>
          </a:prstGeom>
        </p:spPr>
      </p:pic>
    </p:spTree>
    <p:extLst>
      <p:ext uri="{BB962C8B-B14F-4D97-AF65-F5344CB8AC3E}">
        <p14:creationId xmlns:p14="http://schemas.microsoft.com/office/powerpoint/2010/main" val="4189470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FE559-A00D-978B-7AB7-A086B79F2EE2}"/>
              </a:ext>
            </a:extLst>
          </p:cNvPr>
          <p:cNvPicPr>
            <a:picLocks noChangeAspect="1"/>
          </p:cNvPicPr>
          <p:nvPr/>
        </p:nvPicPr>
        <p:blipFill>
          <a:blip r:embed="rId3"/>
          <a:stretch>
            <a:fillRect/>
          </a:stretch>
        </p:blipFill>
        <p:spPr>
          <a:xfrm>
            <a:off x="849306" y="648211"/>
            <a:ext cx="10392406" cy="3185651"/>
          </a:xfrm>
          <a:prstGeom prst="rect">
            <a:avLst/>
          </a:prstGeom>
        </p:spPr>
      </p:pic>
      <p:sp>
        <p:nvSpPr>
          <p:cNvPr id="5" name="Title 4">
            <a:extLst>
              <a:ext uri="{FF2B5EF4-FFF2-40B4-BE49-F238E27FC236}">
                <a16:creationId xmlns:a16="http://schemas.microsoft.com/office/drawing/2014/main" id="{15B343C4-8768-485C-BB7D-B77CE576C5FB}"/>
              </a:ext>
            </a:extLst>
          </p:cNvPr>
          <p:cNvSpPr>
            <a:spLocks noGrp="1"/>
          </p:cNvSpPr>
          <p:nvPr>
            <p:ph type="title"/>
          </p:nvPr>
        </p:nvSpPr>
        <p:spPr>
          <a:xfrm>
            <a:off x="3529780" y="-1845"/>
            <a:ext cx="5132440" cy="650056"/>
          </a:xfrm>
          <a:solidFill>
            <a:schemeClr val="bg1"/>
          </a:solidFill>
          <a:effectLst/>
        </p:spPr>
        <p:txBody>
          <a:bodyPr>
            <a:normAutofit/>
          </a:bodyPr>
          <a:lstStyle/>
          <a:p>
            <a:pPr algn="ctr"/>
            <a:r>
              <a:rPr lang="en-US" sz="3600">
                <a:latin typeface="Arial"/>
                <a:cs typeface="Arial"/>
              </a:rPr>
              <a:t>Blackburn St Option 2 </a:t>
            </a:r>
            <a:endParaRPr lang="en-US" sz="3600"/>
          </a:p>
        </p:txBody>
      </p:sp>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28</a:t>
            </a:fld>
            <a:endParaRPr lang="en-US"/>
          </a:p>
        </p:txBody>
      </p:sp>
      <p:sp>
        <p:nvSpPr>
          <p:cNvPr id="7" name="Title 4">
            <a:extLst>
              <a:ext uri="{FF2B5EF4-FFF2-40B4-BE49-F238E27FC236}">
                <a16:creationId xmlns:a16="http://schemas.microsoft.com/office/drawing/2014/main" id="{1BB35E1F-E832-1939-F979-85CD3D369730}"/>
              </a:ext>
            </a:extLst>
          </p:cNvPr>
          <p:cNvSpPr txBox="1">
            <a:spLocks/>
          </p:cNvSpPr>
          <p:nvPr/>
        </p:nvSpPr>
        <p:spPr>
          <a:xfrm>
            <a:off x="613408" y="4029507"/>
            <a:ext cx="11257932" cy="1231591"/>
          </a:xfrm>
          <a:prstGeom prst="rect">
            <a:avLst/>
          </a:prstGeom>
          <a:solidFill>
            <a:schemeClr val="bg1"/>
          </a:solidFill>
          <a:effectLst/>
        </p:spPr>
        <p:txBody>
          <a:bodyPr vert="horz" lIns="91440" tIns="45720" rIns="91440" bIns="45720" numCol="2" rtlCol="0" anchor="t">
            <a:no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300"/>
              </a:spcBef>
            </a:pPr>
            <a:r>
              <a:rPr lang="en-US" sz="2000" u="sng">
                <a:latin typeface="Arial"/>
                <a:cs typeface="Arial"/>
              </a:rPr>
              <a:t>Pros</a:t>
            </a:r>
          </a:p>
          <a:p>
            <a:pPr marL="342900" indent="-342900">
              <a:spcBef>
                <a:spcPts val="300"/>
              </a:spcBef>
              <a:buFont typeface="Arial" panose="020B0604020202020204" pitchFamily="34" charset="0"/>
              <a:buChar char="•"/>
            </a:pPr>
            <a:r>
              <a:rPr lang="en-US" sz="1800" b="0">
                <a:latin typeface="Arial"/>
                <a:cs typeface="Arial"/>
              </a:rPr>
              <a:t>Trees and median areas remain on Blackburn St west of Cole Ave</a:t>
            </a:r>
          </a:p>
          <a:p>
            <a:pPr marL="342900" indent="-342900">
              <a:spcBef>
                <a:spcPts val="300"/>
              </a:spcBef>
              <a:buFont typeface="Arial" panose="020B0604020202020204" pitchFamily="34" charset="0"/>
              <a:buChar char="•"/>
            </a:pPr>
            <a:endParaRPr lang="en-US" sz="1800">
              <a:latin typeface="Arial"/>
              <a:cs typeface="Arial"/>
            </a:endParaRPr>
          </a:p>
          <a:p>
            <a:pPr marL="342900" indent="-342900">
              <a:spcBef>
                <a:spcPts val="300"/>
              </a:spcBef>
              <a:buFont typeface="Arial" panose="020B0604020202020204" pitchFamily="34" charset="0"/>
              <a:buChar char="•"/>
            </a:pPr>
            <a:endParaRPr lang="en-US" sz="1800">
              <a:latin typeface="Arial"/>
              <a:cs typeface="Arial"/>
            </a:endParaRPr>
          </a:p>
          <a:p>
            <a:pPr>
              <a:spcBef>
                <a:spcPts val="300"/>
              </a:spcBef>
            </a:pPr>
            <a:endParaRPr lang="en-US" sz="1800">
              <a:latin typeface="Arial"/>
              <a:cs typeface="Arial"/>
            </a:endParaRPr>
          </a:p>
          <a:p>
            <a:pPr>
              <a:spcBef>
                <a:spcPts val="300"/>
              </a:spcBef>
            </a:pPr>
            <a:r>
              <a:rPr lang="en-US" sz="2000" u="sng">
                <a:solidFill>
                  <a:srgbClr val="C00000"/>
                </a:solidFill>
                <a:latin typeface="Arial"/>
                <a:cs typeface="Arial"/>
              </a:rPr>
              <a:t>Cons</a:t>
            </a:r>
          </a:p>
          <a:p>
            <a:pPr marL="342900" indent="-342900">
              <a:spcBef>
                <a:spcPts val="300"/>
              </a:spcBef>
              <a:buFont typeface="Arial" panose="020B0604020202020204" pitchFamily="34" charset="0"/>
              <a:buChar char="•"/>
            </a:pPr>
            <a:r>
              <a:rPr lang="en-US" sz="1800" b="0">
                <a:solidFill>
                  <a:srgbClr val="C00000"/>
                </a:solidFill>
                <a:latin typeface="Arial"/>
                <a:cs typeface="Arial"/>
              </a:rPr>
              <a:t>Left turns are prohibited for eastbound Blackburn onto Cole Ave</a:t>
            </a:r>
          </a:p>
          <a:p>
            <a:pPr marL="285750" indent="-285750">
              <a:spcBef>
                <a:spcPts val="300"/>
              </a:spcBef>
              <a:buFont typeface="Arial" panose="020B0604020202020204" pitchFamily="34" charset="0"/>
              <a:buChar char="•"/>
            </a:pPr>
            <a:endParaRPr lang="en-US" sz="1800">
              <a:latin typeface="Arial"/>
              <a:cs typeface="Arial"/>
            </a:endParaRPr>
          </a:p>
          <a:p>
            <a:pPr marL="285750" indent="-285750">
              <a:spcBef>
                <a:spcPts val="300"/>
              </a:spcBef>
              <a:buFont typeface="Arial" panose="020B0604020202020204" pitchFamily="34" charset="0"/>
              <a:buChar char="•"/>
            </a:pPr>
            <a:endParaRPr lang="en-US" sz="1800">
              <a:latin typeface="Arial"/>
              <a:cs typeface="Arial"/>
            </a:endParaRPr>
          </a:p>
        </p:txBody>
      </p:sp>
      <p:sp>
        <p:nvSpPr>
          <p:cNvPr id="8" name="TextBox 7">
            <a:extLst>
              <a:ext uri="{FF2B5EF4-FFF2-40B4-BE49-F238E27FC236}">
                <a16:creationId xmlns:a16="http://schemas.microsoft.com/office/drawing/2014/main" id="{CC90C90E-F20F-ECC2-E1B5-7981ACF75382}"/>
              </a:ext>
            </a:extLst>
          </p:cNvPr>
          <p:cNvSpPr txBox="1"/>
          <p:nvPr/>
        </p:nvSpPr>
        <p:spPr>
          <a:xfrm rot="16200000">
            <a:off x="1650382" y="2157761"/>
            <a:ext cx="747131" cy="184666"/>
          </a:xfrm>
          <a:prstGeom prst="rect">
            <a:avLst/>
          </a:prstGeom>
          <a:solidFill>
            <a:schemeClr val="bg1"/>
          </a:solidFill>
        </p:spPr>
        <p:txBody>
          <a:bodyPr wrap="square" lIns="0" tIns="0" rIns="0" bIns="0" rtlCol="0">
            <a:spAutoFit/>
          </a:bodyPr>
          <a:lstStyle/>
          <a:p>
            <a:r>
              <a:rPr lang="en-US" sz="1200"/>
              <a:t>COLE AVE</a:t>
            </a:r>
          </a:p>
        </p:txBody>
      </p:sp>
      <p:sp>
        <p:nvSpPr>
          <p:cNvPr id="11" name="TextBox 10">
            <a:extLst>
              <a:ext uri="{FF2B5EF4-FFF2-40B4-BE49-F238E27FC236}">
                <a16:creationId xmlns:a16="http://schemas.microsoft.com/office/drawing/2014/main" id="{C690E4A8-AC85-DD8E-E3B0-B44115DB5BCD}"/>
              </a:ext>
            </a:extLst>
          </p:cNvPr>
          <p:cNvSpPr txBox="1"/>
          <p:nvPr/>
        </p:nvSpPr>
        <p:spPr>
          <a:xfrm rot="16200000">
            <a:off x="9586242" y="2072055"/>
            <a:ext cx="1134973" cy="184668"/>
          </a:xfrm>
          <a:prstGeom prst="rect">
            <a:avLst/>
          </a:prstGeom>
          <a:solidFill>
            <a:schemeClr val="bg1"/>
          </a:solidFill>
        </p:spPr>
        <p:txBody>
          <a:bodyPr wrap="square" lIns="0" tIns="0" rIns="0" bIns="0" rtlCol="0">
            <a:spAutoFit/>
          </a:bodyPr>
          <a:lstStyle/>
          <a:p>
            <a:r>
              <a:rPr lang="en-US" sz="1200"/>
              <a:t>MCKINNEY AVE</a:t>
            </a:r>
          </a:p>
        </p:txBody>
      </p:sp>
      <p:pic>
        <p:nvPicPr>
          <p:cNvPr id="6" name="Picture 5">
            <a:extLst>
              <a:ext uri="{FF2B5EF4-FFF2-40B4-BE49-F238E27FC236}">
                <a16:creationId xmlns:a16="http://schemas.microsoft.com/office/drawing/2014/main" id="{DF6C3A73-7828-FAFD-871E-5D959BAFBFE7}"/>
              </a:ext>
            </a:extLst>
          </p:cNvPr>
          <p:cNvPicPr>
            <a:picLocks noChangeAspect="1"/>
          </p:cNvPicPr>
          <p:nvPr/>
        </p:nvPicPr>
        <p:blipFill>
          <a:blip r:embed="rId4"/>
          <a:stretch>
            <a:fillRect/>
          </a:stretch>
        </p:blipFill>
        <p:spPr>
          <a:xfrm>
            <a:off x="11241712" y="868724"/>
            <a:ext cx="679777" cy="679777"/>
          </a:xfrm>
          <a:prstGeom prst="rect">
            <a:avLst/>
          </a:prstGeom>
        </p:spPr>
      </p:pic>
    </p:spTree>
    <p:extLst>
      <p:ext uri="{BB962C8B-B14F-4D97-AF65-F5344CB8AC3E}">
        <p14:creationId xmlns:p14="http://schemas.microsoft.com/office/powerpoint/2010/main" val="196605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map of a highway&#10;&#10;Description automatically generated">
            <a:extLst>
              <a:ext uri="{FF2B5EF4-FFF2-40B4-BE49-F238E27FC236}">
                <a16:creationId xmlns:a16="http://schemas.microsoft.com/office/drawing/2014/main" id="{E6D23FE3-8CC8-C9C5-D2DE-60E5F35BE1E6}"/>
              </a:ext>
            </a:extLst>
          </p:cNvPr>
          <p:cNvPicPr>
            <a:picLocks noChangeAspect="1"/>
          </p:cNvPicPr>
          <p:nvPr/>
        </p:nvPicPr>
        <p:blipFill rotWithShape="1">
          <a:blip r:embed="rId3">
            <a:extLst>
              <a:ext uri="{28A0092B-C50C-407E-A947-70E740481C1C}">
                <a14:useLocalDpi xmlns:a14="http://schemas.microsoft.com/office/drawing/2010/main" val="0"/>
              </a:ext>
            </a:extLst>
          </a:blip>
          <a:srcRect l="15161" t="5170" r="16624" b="10767"/>
          <a:stretch/>
        </p:blipFill>
        <p:spPr>
          <a:xfrm>
            <a:off x="4253683" y="737111"/>
            <a:ext cx="7796981" cy="4510833"/>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29</a:t>
            </a:fld>
            <a:endParaRPr lang="en-US"/>
          </a:p>
        </p:txBody>
      </p:sp>
      <p:sp>
        <p:nvSpPr>
          <p:cNvPr id="9" name="Title 4">
            <a:extLst>
              <a:ext uri="{FF2B5EF4-FFF2-40B4-BE49-F238E27FC236}">
                <a16:creationId xmlns:a16="http://schemas.microsoft.com/office/drawing/2014/main" id="{9D697937-EA98-A531-556F-75A6C48BB4A1}"/>
              </a:ext>
            </a:extLst>
          </p:cNvPr>
          <p:cNvSpPr>
            <a:spLocks noGrp="1"/>
          </p:cNvSpPr>
          <p:nvPr>
            <p:ph type="title"/>
          </p:nvPr>
        </p:nvSpPr>
        <p:spPr>
          <a:xfrm>
            <a:off x="3231740" y="1330"/>
            <a:ext cx="5728520" cy="650056"/>
          </a:xfrm>
          <a:solidFill>
            <a:schemeClr val="bg1"/>
          </a:solidFill>
          <a:effectLst/>
        </p:spPr>
        <p:txBody>
          <a:bodyPr>
            <a:normAutofit fontScale="90000"/>
          </a:bodyPr>
          <a:lstStyle/>
          <a:p>
            <a:pPr algn="ctr"/>
            <a:r>
              <a:rPr lang="en-US" sz="3600">
                <a:latin typeface="Arial"/>
                <a:cs typeface="Arial"/>
              </a:rPr>
              <a:t>Allen / Oak Grove Option 1</a:t>
            </a:r>
            <a:endParaRPr lang="en-US" sz="3600"/>
          </a:p>
        </p:txBody>
      </p:sp>
      <p:sp>
        <p:nvSpPr>
          <p:cNvPr id="20" name="TextBox 19">
            <a:extLst>
              <a:ext uri="{FF2B5EF4-FFF2-40B4-BE49-F238E27FC236}">
                <a16:creationId xmlns:a16="http://schemas.microsoft.com/office/drawing/2014/main" id="{91327C36-F99B-6B36-D016-CEC70A4257D5}"/>
              </a:ext>
            </a:extLst>
          </p:cNvPr>
          <p:cNvSpPr txBox="1"/>
          <p:nvPr/>
        </p:nvSpPr>
        <p:spPr>
          <a:xfrm rot="19646537">
            <a:off x="6738212" y="4974292"/>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1" name="TextBox 20">
            <a:extLst>
              <a:ext uri="{FF2B5EF4-FFF2-40B4-BE49-F238E27FC236}">
                <a16:creationId xmlns:a16="http://schemas.microsoft.com/office/drawing/2014/main" id="{F96662E4-4CCC-3759-7238-FD6E4012278C}"/>
              </a:ext>
            </a:extLst>
          </p:cNvPr>
          <p:cNvSpPr txBox="1"/>
          <p:nvPr/>
        </p:nvSpPr>
        <p:spPr>
          <a:xfrm rot="2802131">
            <a:off x="9898600" y="4990165"/>
            <a:ext cx="946312" cy="338554"/>
          </a:xfrm>
          <a:prstGeom prst="rect">
            <a:avLst/>
          </a:prstGeom>
          <a:solidFill>
            <a:schemeClr val="bg1"/>
          </a:solidFill>
        </p:spPr>
        <p:txBody>
          <a:bodyPr wrap="square" lIns="0" tIns="0" rIns="0" bIns="0" rtlCol="0">
            <a:spAutoFit/>
          </a:bodyPr>
          <a:lstStyle/>
          <a:p>
            <a:pPr algn="ctr"/>
            <a:r>
              <a:rPr lang="en-US" sz="1100"/>
              <a:t>OAK GROVE AVE</a:t>
            </a:r>
          </a:p>
        </p:txBody>
      </p:sp>
      <p:pic>
        <p:nvPicPr>
          <p:cNvPr id="24" name="Picture 23">
            <a:extLst>
              <a:ext uri="{FF2B5EF4-FFF2-40B4-BE49-F238E27FC236}">
                <a16:creationId xmlns:a16="http://schemas.microsoft.com/office/drawing/2014/main" id="{44680FAC-0244-74A3-BE00-A447A377756A}"/>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2" name="Content Placeholder 2">
            <a:extLst>
              <a:ext uri="{FF2B5EF4-FFF2-40B4-BE49-F238E27FC236}">
                <a16:creationId xmlns:a16="http://schemas.microsoft.com/office/drawing/2014/main" id="{B0FA44DF-CD57-BB04-59E1-580F853A32CC}"/>
              </a:ext>
            </a:extLst>
          </p:cNvPr>
          <p:cNvSpPr>
            <a:spLocks noGrp="1"/>
          </p:cNvSpPr>
          <p:nvPr>
            <p:ph idx="1"/>
          </p:nvPr>
        </p:nvSpPr>
        <p:spPr>
          <a:xfrm>
            <a:off x="123942" y="990794"/>
            <a:ext cx="4124325" cy="4628223"/>
          </a:xfrm>
        </p:spPr>
        <p:txBody>
          <a:bodyPr vert="horz" lIns="91440" tIns="45720" rIns="91440" bIns="45720" rtlCol="0" anchor="t">
            <a:noAutofit/>
          </a:bodyPr>
          <a:lstStyle/>
          <a:p>
            <a:pPr marL="285750" indent="-285750">
              <a:spcBef>
                <a:spcPts val="600"/>
              </a:spcBef>
            </a:pPr>
            <a:r>
              <a:rPr lang="en-US" sz="2400">
                <a:latin typeface="Arial"/>
                <a:cs typeface="Arial"/>
              </a:rPr>
              <a:t>Howell St meets McKinney Ave at more of a "T intersection"</a:t>
            </a:r>
            <a:endParaRPr lang="en-US"/>
          </a:p>
          <a:p>
            <a:pPr marL="285750" indent="-285750">
              <a:spcBef>
                <a:spcPts val="600"/>
              </a:spcBef>
              <a:buFont typeface="Arial" panose="020B0604020202020204" pitchFamily="34" charset="0"/>
              <a:buChar char="•"/>
            </a:pPr>
            <a:r>
              <a:rPr lang="en-US" sz="2400">
                <a:latin typeface="Arial"/>
                <a:cs typeface="Arial"/>
              </a:rPr>
              <a:t>Crosswalks on 3 sides of intersection</a:t>
            </a:r>
          </a:p>
          <a:p>
            <a:pPr marL="285750" indent="-285750">
              <a:spcBef>
                <a:spcPts val="600"/>
              </a:spcBef>
            </a:pPr>
            <a:r>
              <a:rPr lang="en-US" sz="2400">
                <a:latin typeface="Arial"/>
                <a:cs typeface="Arial"/>
              </a:rPr>
              <a:t>Largest pocket park (9,650 SF)</a:t>
            </a:r>
          </a:p>
          <a:p>
            <a:pPr marL="285750" indent="-285750">
              <a:spcBef>
                <a:spcPts val="600"/>
              </a:spcBef>
              <a:buFont typeface="Arial" panose="020B0604020202020204" pitchFamily="34" charset="0"/>
              <a:buChar char="•"/>
            </a:pPr>
            <a:r>
              <a:rPr lang="en-US" sz="2400">
                <a:latin typeface="Arial"/>
                <a:cs typeface="Arial"/>
              </a:rPr>
              <a:t>Left turn lanes on all approaches</a:t>
            </a:r>
            <a:endParaRPr lang="en-US"/>
          </a:p>
          <a:p>
            <a:pPr marL="285750" indent="-285750">
              <a:spcBef>
                <a:spcPts val="600"/>
              </a:spcBef>
              <a:buFont typeface="Arial" panose="020B0604020202020204" pitchFamily="34" charset="0"/>
              <a:buChar char="•"/>
            </a:pPr>
            <a:r>
              <a:rPr lang="en-US" sz="2400">
                <a:latin typeface="Arial"/>
                <a:cs typeface="Arial"/>
              </a:rPr>
              <a:t>Allen St: Shared trolley lane and through-right lane</a:t>
            </a:r>
          </a:p>
        </p:txBody>
      </p:sp>
    </p:spTree>
    <p:extLst>
      <p:ext uri="{BB962C8B-B14F-4D97-AF65-F5344CB8AC3E}">
        <p14:creationId xmlns:p14="http://schemas.microsoft.com/office/powerpoint/2010/main" val="148816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72E3F-5AD3-60B2-2D6E-74E21EFBB348}"/>
              </a:ext>
            </a:extLst>
          </p:cNvPr>
          <p:cNvSpPr>
            <a:spLocks noGrp="1"/>
          </p:cNvSpPr>
          <p:nvPr>
            <p:ph type="title"/>
          </p:nvPr>
        </p:nvSpPr>
        <p:spPr/>
        <p:txBody>
          <a:bodyPr/>
          <a:lstStyle/>
          <a:p>
            <a:r>
              <a:rPr lang="en-US">
                <a:latin typeface="Arial"/>
                <a:cs typeface="Arial"/>
              </a:rPr>
              <a:t>Agenda</a:t>
            </a:r>
            <a:endParaRPr lang="en-US"/>
          </a:p>
        </p:txBody>
      </p:sp>
      <p:sp>
        <p:nvSpPr>
          <p:cNvPr id="6" name="Content Placeholder 5">
            <a:extLst>
              <a:ext uri="{FF2B5EF4-FFF2-40B4-BE49-F238E27FC236}">
                <a16:creationId xmlns:a16="http://schemas.microsoft.com/office/drawing/2014/main" id="{26199EDD-2248-4BF6-9539-40C7B3E8FF70}"/>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sz="2400" b="1">
                <a:latin typeface="Arial"/>
                <a:cs typeface="Arial"/>
              </a:rPr>
              <a:t>McKinney/Cole</a:t>
            </a:r>
            <a:endParaRPr lang="en-US"/>
          </a:p>
          <a:p>
            <a:r>
              <a:rPr lang="en-US" sz="2400">
                <a:latin typeface="Arial"/>
                <a:cs typeface="Arial"/>
              </a:rPr>
              <a:t>Purpose</a:t>
            </a:r>
            <a:endParaRPr lang="en-US"/>
          </a:p>
          <a:p>
            <a:r>
              <a:rPr lang="en-US" sz="2400">
                <a:latin typeface="Arial"/>
                <a:cs typeface="Arial"/>
              </a:rPr>
              <a:t>Background</a:t>
            </a:r>
          </a:p>
          <a:p>
            <a:r>
              <a:rPr lang="en-US" sz="2400">
                <a:latin typeface="Arial"/>
                <a:cs typeface="Arial"/>
              </a:rPr>
              <a:t>Project Description</a:t>
            </a:r>
          </a:p>
          <a:p>
            <a:r>
              <a:rPr lang="en-US" sz="2400">
                <a:latin typeface="Arial"/>
                <a:cs typeface="Arial"/>
              </a:rPr>
              <a:t>Project Goals</a:t>
            </a:r>
            <a:endParaRPr lang="en-US" sz="2400"/>
          </a:p>
          <a:p>
            <a:r>
              <a:rPr lang="en-US" sz="2400">
                <a:latin typeface="Arial"/>
                <a:cs typeface="Arial"/>
              </a:rPr>
              <a:t>Scope of Work</a:t>
            </a:r>
          </a:p>
          <a:p>
            <a:r>
              <a:rPr lang="en-US" sz="2400">
                <a:latin typeface="Arial"/>
                <a:cs typeface="Arial"/>
              </a:rPr>
              <a:t>Project Schedule</a:t>
            </a:r>
          </a:p>
          <a:p>
            <a:r>
              <a:rPr lang="en-US" sz="2400">
                <a:latin typeface="Arial"/>
                <a:cs typeface="Arial"/>
              </a:rPr>
              <a:t>MATA Extension Study</a:t>
            </a:r>
            <a:endParaRPr lang="en-US" sz="2400"/>
          </a:p>
          <a:p>
            <a:r>
              <a:rPr lang="en-US" sz="2400">
                <a:latin typeface="Arial"/>
                <a:cs typeface="Arial"/>
              </a:rPr>
              <a:t>Existing vs. Proposed Operations</a:t>
            </a:r>
            <a:endParaRPr lang="en-US" sz="2400">
              <a:solidFill>
                <a:srgbClr val="000000"/>
              </a:solidFill>
              <a:latin typeface="Arial"/>
              <a:cs typeface="Arial"/>
            </a:endParaRPr>
          </a:p>
          <a:p>
            <a:r>
              <a:rPr lang="en-US" sz="2400">
                <a:latin typeface="Arial"/>
                <a:cs typeface="Arial"/>
              </a:rPr>
              <a:t>Key Design Elements</a:t>
            </a:r>
            <a:endParaRPr lang="en-US"/>
          </a:p>
          <a:p>
            <a:endParaRPr lang="en-US" sz="2400"/>
          </a:p>
          <a:p>
            <a:endParaRPr lang="en-US" sz="2400"/>
          </a:p>
        </p:txBody>
      </p:sp>
      <p:sp>
        <p:nvSpPr>
          <p:cNvPr id="5" name="Content Placeholder 4">
            <a:extLst>
              <a:ext uri="{FF2B5EF4-FFF2-40B4-BE49-F238E27FC236}">
                <a16:creationId xmlns:a16="http://schemas.microsoft.com/office/drawing/2014/main" id="{30D89E6B-738F-650D-D5FF-93BA6FD8D626}"/>
              </a:ext>
            </a:extLst>
          </p:cNvPr>
          <p:cNvSpPr>
            <a:spLocks noGrp="1"/>
          </p:cNvSpPr>
          <p:nvPr>
            <p:ph sz="half" idx="2"/>
          </p:nvPr>
        </p:nvSpPr>
        <p:spPr/>
        <p:txBody>
          <a:bodyPr vert="horz" lIns="91440" tIns="45720" rIns="91440" bIns="45720" rtlCol="0" anchor="t">
            <a:normAutofit lnSpcReduction="10000"/>
          </a:bodyPr>
          <a:lstStyle/>
          <a:p>
            <a:r>
              <a:rPr lang="en-US" sz="2400" dirty="0">
                <a:latin typeface="Arial"/>
                <a:cs typeface="Arial"/>
              </a:rPr>
              <a:t>Typical Sections &amp; Intersections</a:t>
            </a:r>
            <a:endParaRPr lang="en-US" sz="2400" dirty="0">
              <a:solidFill>
                <a:srgbClr val="000000"/>
              </a:solidFill>
              <a:latin typeface="Arial"/>
              <a:cs typeface="Arial"/>
            </a:endParaRPr>
          </a:p>
          <a:p>
            <a:r>
              <a:rPr lang="en-US" sz="2400" dirty="0">
                <a:latin typeface="Arial"/>
                <a:cs typeface="Arial"/>
              </a:rPr>
              <a:t>Intersection Options</a:t>
            </a:r>
            <a:endParaRPr lang="en-US" sz="2400" dirty="0">
              <a:solidFill>
                <a:srgbClr val="000000"/>
              </a:solidFill>
              <a:latin typeface="Arial"/>
              <a:cs typeface="Arial"/>
            </a:endParaRPr>
          </a:p>
          <a:p>
            <a:pPr marL="0" indent="0">
              <a:buNone/>
            </a:pPr>
            <a:r>
              <a:rPr lang="en-US" sz="2400" b="1" dirty="0">
                <a:latin typeface="Arial"/>
                <a:cs typeface="Arial"/>
              </a:rPr>
              <a:t>Bike Network Considerations</a:t>
            </a:r>
          </a:p>
          <a:p>
            <a:r>
              <a:rPr lang="en-US" sz="2400" dirty="0">
                <a:latin typeface="Arial"/>
                <a:cs typeface="Arial"/>
              </a:rPr>
              <a:t>Purpose</a:t>
            </a:r>
            <a:endParaRPr lang="en-US" sz="2400" dirty="0">
              <a:solidFill>
                <a:srgbClr val="000000"/>
              </a:solidFill>
              <a:latin typeface="Arial"/>
              <a:cs typeface="Arial"/>
            </a:endParaRPr>
          </a:p>
          <a:p>
            <a:r>
              <a:rPr lang="en-US" sz="2400" dirty="0">
                <a:latin typeface="Arial"/>
                <a:cs typeface="Arial"/>
              </a:rPr>
              <a:t>Background</a:t>
            </a:r>
            <a:endParaRPr lang="en-US" sz="2400" dirty="0">
              <a:solidFill>
                <a:srgbClr val="000000"/>
              </a:solidFill>
              <a:latin typeface="Arial"/>
              <a:cs typeface="Arial"/>
            </a:endParaRPr>
          </a:p>
          <a:p>
            <a:r>
              <a:rPr lang="en-US" sz="2400" dirty="0">
                <a:latin typeface="Arial"/>
                <a:cs typeface="Arial"/>
              </a:rPr>
              <a:t>Impacts to McKinney/Cole Project</a:t>
            </a:r>
            <a:endParaRPr lang="en-US" sz="2400" dirty="0">
              <a:solidFill>
                <a:srgbClr val="000000"/>
              </a:solidFill>
              <a:latin typeface="Arial"/>
              <a:cs typeface="Arial"/>
            </a:endParaRPr>
          </a:p>
          <a:p>
            <a:r>
              <a:rPr lang="en-US" sz="2400" dirty="0">
                <a:latin typeface="Arial"/>
                <a:cs typeface="Arial"/>
              </a:rPr>
              <a:t>Your Input</a:t>
            </a:r>
            <a:endParaRPr lang="en-US" sz="2400" dirty="0"/>
          </a:p>
          <a:p>
            <a:r>
              <a:rPr lang="en-US" sz="2400" dirty="0">
                <a:latin typeface="Arial"/>
                <a:cs typeface="Arial"/>
              </a:rPr>
              <a:t>Next Steps</a:t>
            </a:r>
          </a:p>
          <a:p>
            <a:r>
              <a:rPr lang="en-US" sz="2400" dirty="0">
                <a:latin typeface="Arial"/>
                <a:cs typeface="Arial"/>
              </a:rPr>
              <a:t>Contact Information</a:t>
            </a:r>
          </a:p>
        </p:txBody>
      </p:sp>
      <p:sp>
        <p:nvSpPr>
          <p:cNvPr id="2" name="Slide Number Placeholder 1">
            <a:extLst>
              <a:ext uri="{FF2B5EF4-FFF2-40B4-BE49-F238E27FC236}">
                <a16:creationId xmlns:a16="http://schemas.microsoft.com/office/drawing/2014/main" id="{58C68241-9B08-4469-BA58-A8DFAF0C2F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7739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ap of a highway&#10;&#10;Description automatically generated">
            <a:extLst>
              <a:ext uri="{FF2B5EF4-FFF2-40B4-BE49-F238E27FC236}">
                <a16:creationId xmlns:a16="http://schemas.microsoft.com/office/drawing/2014/main" id="{12863FB0-C90C-567D-2120-9A9F5D77E484}"/>
              </a:ext>
            </a:extLst>
          </p:cNvPr>
          <p:cNvPicPr>
            <a:picLocks noChangeAspect="1"/>
          </p:cNvPicPr>
          <p:nvPr/>
        </p:nvPicPr>
        <p:blipFill rotWithShape="1">
          <a:blip r:embed="rId3">
            <a:extLst>
              <a:ext uri="{28A0092B-C50C-407E-A947-70E740481C1C}">
                <a14:useLocalDpi xmlns:a14="http://schemas.microsoft.com/office/drawing/2010/main" val="0"/>
              </a:ext>
            </a:extLst>
          </a:blip>
          <a:srcRect l="15161" t="5170" r="16624" b="10767"/>
          <a:stretch/>
        </p:blipFill>
        <p:spPr>
          <a:xfrm>
            <a:off x="4253683" y="737111"/>
            <a:ext cx="7796981" cy="4510833"/>
          </a:xfrm>
          <a:prstGeom prst="rect">
            <a:avLst/>
          </a:prstGeom>
        </p:spPr>
      </p:pic>
      <p:pic>
        <p:nvPicPr>
          <p:cNvPr id="14" name="Picture 13">
            <a:extLst>
              <a:ext uri="{FF2B5EF4-FFF2-40B4-BE49-F238E27FC236}">
                <a16:creationId xmlns:a16="http://schemas.microsoft.com/office/drawing/2014/main" id="{ADDC4D9D-E5BB-8A55-C766-1338B7A71691}"/>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30</a:t>
            </a:fld>
            <a:endParaRPr lang="en-US"/>
          </a:p>
        </p:txBody>
      </p:sp>
      <p:sp>
        <p:nvSpPr>
          <p:cNvPr id="9" name="Title 4">
            <a:extLst>
              <a:ext uri="{FF2B5EF4-FFF2-40B4-BE49-F238E27FC236}">
                <a16:creationId xmlns:a16="http://schemas.microsoft.com/office/drawing/2014/main" id="{9D697937-EA98-A531-556F-75A6C48BB4A1}"/>
              </a:ext>
            </a:extLst>
          </p:cNvPr>
          <p:cNvSpPr>
            <a:spLocks noGrp="1"/>
          </p:cNvSpPr>
          <p:nvPr>
            <p:ph type="title"/>
          </p:nvPr>
        </p:nvSpPr>
        <p:spPr>
          <a:xfrm>
            <a:off x="3231740" y="1330"/>
            <a:ext cx="5728520" cy="650056"/>
          </a:xfrm>
          <a:solidFill>
            <a:schemeClr val="bg1"/>
          </a:solidFill>
          <a:effectLst/>
        </p:spPr>
        <p:txBody>
          <a:bodyPr>
            <a:normAutofit fontScale="90000"/>
          </a:bodyPr>
          <a:lstStyle/>
          <a:p>
            <a:pPr algn="ctr"/>
            <a:r>
              <a:rPr lang="en-US" sz="3600">
                <a:latin typeface="Arial"/>
                <a:cs typeface="Arial"/>
              </a:rPr>
              <a:t>Allen / Oak Grove Option 1</a:t>
            </a:r>
            <a:endParaRPr lang="en-US" sz="3600"/>
          </a:p>
        </p:txBody>
      </p:sp>
      <p:sp>
        <p:nvSpPr>
          <p:cNvPr id="17" name="Title 4">
            <a:extLst>
              <a:ext uri="{FF2B5EF4-FFF2-40B4-BE49-F238E27FC236}">
                <a16:creationId xmlns:a16="http://schemas.microsoft.com/office/drawing/2014/main" id="{4A5DD2F7-057C-F923-F51E-7CD722A7509E}"/>
              </a:ext>
            </a:extLst>
          </p:cNvPr>
          <p:cNvSpPr txBox="1">
            <a:spLocks/>
          </p:cNvSpPr>
          <p:nvPr/>
        </p:nvSpPr>
        <p:spPr>
          <a:xfrm>
            <a:off x="129358" y="489151"/>
            <a:ext cx="4020104" cy="5715004"/>
          </a:xfrm>
          <a:prstGeom prst="rect">
            <a:avLst/>
          </a:prstGeom>
          <a:noFill/>
          <a:effectLst/>
        </p:spPr>
        <p:txBody>
          <a:bodyPr vert="horz" lIns="91440" tIns="45720" rIns="91440" bIns="45720" numCol="1" rtlCol="0" anchor="t">
            <a:no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600"/>
              </a:spcBef>
            </a:pPr>
            <a:r>
              <a:rPr lang="en-US" sz="1800" u="sng">
                <a:latin typeface="Arial"/>
                <a:cs typeface="Arial"/>
              </a:rPr>
              <a:t>Pros</a:t>
            </a:r>
          </a:p>
          <a:p>
            <a:pPr marL="285750" indent="-285750">
              <a:spcBef>
                <a:spcPts val="600"/>
              </a:spcBef>
              <a:buFont typeface="Arial" panose="020B0604020202020204" pitchFamily="34" charset="0"/>
              <a:buChar char="•"/>
            </a:pPr>
            <a:r>
              <a:rPr lang="en-US" sz="1800" b="0">
                <a:latin typeface="Arial"/>
                <a:cs typeface="Arial"/>
              </a:rPr>
              <a:t>Left turns are allowed on all approaches</a:t>
            </a:r>
          </a:p>
          <a:p>
            <a:pPr marL="285750" indent="-285750">
              <a:spcBef>
                <a:spcPts val="600"/>
              </a:spcBef>
              <a:buFont typeface="Arial" panose="020B0604020202020204" pitchFamily="34" charset="0"/>
              <a:buChar char="•"/>
            </a:pPr>
            <a:r>
              <a:rPr lang="en-US" sz="1800" b="0">
                <a:latin typeface="Arial"/>
                <a:cs typeface="Arial"/>
              </a:rPr>
              <a:t>Traffic on Allen and Oak Grove is allowed to go straight through the intersection</a:t>
            </a:r>
          </a:p>
          <a:p>
            <a:pPr marL="285750" indent="-285750">
              <a:spcBef>
                <a:spcPts val="600"/>
              </a:spcBef>
              <a:buFont typeface="Arial" panose="020B0604020202020204" pitchFamily="34" charset="0"/>
              <a:buChar char="•"/>
            </a:pPr>
            <a:r>
              <a:rPr lang="en-US" sz="1800" b="0">
                <a:latin typeface="Arial"/>
                <a:cs typeface="Arial"/>
              </a:rPr>
              <a:t>Largest pocket park space</a:t>
            </a:r>
          </a:p>
          <a:p>
            <a:pPr>
              <a:spcBef>
                <a:spcPts val="600"/>
              </a:spcBef>
            </a:pPr>
            <a:endParaRPr lang="en-US" sz="1800" b="0" u="sng">
              <a:solidFill>
                <a:srgbClr val="C00000"/>
              </a:solidFill>
              <a:latin typeface="Arial"/>
              <a:cs typeface="Arial"/>
            </a:endParaRPr>
          </a:p>
          <a:p>
            <a:pPr>
              <a:spcBef>
                <a:spcPts val="600"/>
              </a:spcBef>
            </a:pPr>
            <a:endParaRPr lang="en-US" sz="1800" b="0" u="sng">
              <a:solidFill>
                <a:srgbClr val="C00000"/>
              </a:solidFill>
              <a:latin typeface="Arial"/>
              <a:cs typeface="Arial"/>
            </a:endParaRPr>
          </a:p>
          <a:p>
            <a:pPr>
              <a:spcBef>
                <a:spcPts val="600"/>
              </a:spcBef>
            </a:pPr>
            <a:endParaRPr lang="en-US" sz="1800" b="0" u="sng">
              <a:solidFill>
                <a:srgbClr val="C00000"/>
              </a:solidFill>
              <a:latin typeface="Arial"/>
              <a:cs typeface="Arial"/>
            </a:endParaRPr>
          </a:p>
          <a:p>
            <a:pPr>
              <a:spcBef>
                <a:spcPts val="600"/>
              </a:spcBef>
            </a:pPr>
            <a:endParaRPr lang="en-US" sz="1800" b="0" u="sng">
              <a:solidFill>
                <a:srgbClr val="C00000"/>
              </a:solidFill>
              <a:latin typeface="Arial"/>
              <a:cs typeface="Arial"/>
            </a:endParaRPr>
          </a:p>
          <a:p>
            <a:pPr>
              <a:spcBef>
                <a:spcPts val="600"/>
              </a:spcBef>
            </a:pPr>
            <a:endParaRPr lang="en-US" sz="1800" b="0" u="sng">
              <a:solidFill>
                <a:srgbClr val="C00000"/>
              </a:solidFill>
              <a:latin typeface="Arial"/>
              <a:cs typeface="Arial"/>
            </a:endParaRPr>
          </a:p>
          <a:p>
            <a:pPr>
              <a:spcBef>
                <a:spcPts val="600"/>
              </a:spcBef>
            </a:pPr>
            <a:endParaRPr lang="en-US" sz="1800" b="0" u="sng">
              <a:solidFill>
                <a:srgbClr val="C00000"/>
              </a:solidFill>
              <a:latin typeface="Arial"/>
              <a:cs typeface="Arial"/>
            </a:endParaRPr>
          </a:p>
          <a:p>
            <a:pPr>
              <a:spcBef>
                <a:spcPts val="600"/>
              </a:spcBef>
            </a:pPr>
            <a:endParaRPr lang="en-US" sz="1800" b="0" u="sng">
              <a:solidFill>
                <a:srgbClr val="C00000"/>
              </a:solidFill>
              <a:latin typeface="Arial"/>
              <a:cs typeface="Arial"/>
            </a:endParaRPr>
          </a:p>
        </p:txBody>
      </p:sp>
      <p:sp>
        <p:nvSpPr>
          <p:cNvPr id="20" name="TextBox 19">
            <a:extLst>
              <a:ext uri="{FF2B5EF4-FFF2-40B4-BE49-F238E27FC236}">
                <a16:creationId xmlns:a16="http://schemas.microsoft.com/office/drawing/2014/main" id="{91327C36-F99B-6B36-D016-CEC70A4257D5}"/>
              </a:ext>
            </a:extLst>
          </p:cNvPr>
          <p:cNvSpPr txBox="1"/>
          <p:nvPr/>
        </p:nvSpPr>
        <p:spPr>
          <a:xfrm rot="19646537">
            <a:off x="6718115" y="4988984"/>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1" name="TextBox 20">
            <a:extLst>
              <a:ext uri="{FF2B5EF4-FFF2-40B4-BE49-F238E27FC236}">
                <a16:creationId xmlns:a16="http://schemas.microsoft.com/office/drawing/2014/main" id="{F96662E4-4CCC-3759-7238-FD6E4012278C}"/>
              </a:ext>
            </a:extLst>
          </p:cNvPr>
          <p:cNvSpPr txBox="1"/>
          <p:nvPr/>
        </p:nvSpPr>
        <p:spPr>
          <a:xfrm rot="2802131">
            <a:off x="9848575" y="4963060"/>
            <a:ext cx="946312" cy="338554"/>
          </a:xfrm>
          <a:prstGeom prst="rect">
            <a:avLst/>
          </a:prstGeom>
          <a:solidFill>
            <a:schemeClr val="bg1"/>
          </a:solidFill>
        </p:spPr>
        <p:txBody>
          <a:bodyPr wrap="square" lIns="0" tIns="0" rIns="0" bIns="0" rtlCol="0">
            <a:spAutoFit/>
          </a:bodyPr>
          <a:lstStyle/>
          <a:p>
            <a:pPr algn="ctr"/>
            <a:r>
              <a:rPr lang="en-US" sz="1100"/>
              <a:t>OAK GROVE AVE</a:t>
            </a:r>
          </a:p>
        </p:txBody>
      </p:sp>
    </p:spTree>
    <p:extLst>
      <p:ext uri="{BB962C8B-B14F-4D97-AF65-F5344CB8AC3E}">
        <p14:creationId xmlns:p14="http://schemas.microsoft.com/office/powerpoint/2010/main" val="907893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ap of a highway&#10;&#10;Description automatically generated">
            <a:extLst>
              <a:ext uri="{FF2B5EF4-FFF2-40B4-BE49-F238E27FC236}">
                <a16:creationId xmlns:a16="http://schemas.microsoft.com/office/drawing/2014/main" id="{12863FB0-C90C-567D-2120-9A9F5D77E484}"/>
              </a:ext>
            </a:extLst>
          </p:cNvPr>
          <p:cNvPicPr>
            <a:picLocks noChangeAspect="1"/>
          </p:cNvPicPr>
          <p:nvPr/>
        </p:nvPicPr>
        <p:blipFill rotWithShape="1">
          <a:blip r:embed="rId3">
            <a:extLst>
              <a:ext uri="{28A0092B-C50C-407E-A947-70E740481C1C}">
                <a14:useLocalDpi xmlns:a14="http://schemas.microsoft.com/office/drawing/2010/main" val="0"/>
              </a:ext>
            </a:extLst>
          </a:blip>
          <a:srcRect l="15161" t="5170" r="16624" b="10767"/>
          <a:stretch/>
        </p:blipFill>
        <p:spPr>
          <a:xfrm>
            <a:off x="4253683" y="737111"/>
            <a:ext cx="7796981" cy="4510833"/>
          </a:xfrm>
          <a:prstGeom prst="rect">
            <a:avLst/>
          </a:prstGeom>
        </p:spPr>
      </p:pic>
      <p:pic>
        <p:nvPicPr>
          <p:cNvPr id="14" name="Picture 13">
            <a:extLst>
              <a:ext uri="{FF2B5EF4-FFF2-40B4-BE49-F238E27FC236}">
                <a16:creationId xmlns:a16="http://schemas.microsoft.com/office/drawing/2014/main" id="{ADDC4D9D-E5BB-8A55-C766-1338B7A71691}"/>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31</a:t>
            </a:fld>
            <a:endParaRPr lang="en-US"/>
          </a:p>
        </p:txBody>
      </p:sp>
      <p:sp>
        <p:nvSpPr>
          <p:cNvPr id="9" name="Title 4">
            <a:extLst>
              <a:ext uri="{FF2B5EF4-FFF2-40B4-BE49-F238E27FC236}">
                <a16:creationId xmlns:a16="http://schemas.microsoft.com/office/drawing/2014/main" id="{9D697937-EA98-A531-556F-75A6C48BB4A1}"/>
              </a:ext>
            </a:extLst>
          </p:cNvPr>
          <p:cNvSpPr>
            <a:spLocks noGrp="1"/>
          </p:cNvSpPr>
          <p:nvPr>
            <p:ph type="title"/>
          </p:nvPr>
        </p:nvSpPr>
        <p:spPr>
          <a:xfrm>
            <a:off x="3231740" y="1330"/>
            <a:ext cx="5728520" cy="650056"/>
          </a:xfrm>
          <a:solidFill>
            <a:schemeClr val="bg1"/>
          </a:solidFill>
          <a:effectLst/>
        </p:spPr>
        <p:txBody>
          <a:bodyPr>
            <a:normAutofit fontScale="90000"/>
          </a:bodyPr>
          <a:lstStyle/>
          <a:p>
            <a:pPr algn="ctr"/>
            <a:r>
              <a:rPr lang="en-US" sz="3600">
                <a:latin typeface="Arial"/>
                <a:cs typeface="Arial"/>
              </a:rPr>
              <a:t>Allen / Oak Grove Option 1</a:t>
            </a:r>
            <a:endParaRPr lang="en-US" sz="3600"/>
          </a:p>
        </p:txBody>
      </p:sp>
      <p:sp>
        <p:nvSpPr>
          <p:cNvPr id="17" name="Title 4">
            <a:extLst>
              <a:ext uri="{FF2B5EF4-FFF2-40B4-BE49-F238E27FC236}">
                <a16:creationId xmlns:a16="http://schemas.microsoft.com/office/drawing/2014/main" id="{4A5DD2F7-057C-F923-F51E-7CD722A7509E}"/>
              </a:ext>
            </a:extLst>
          </p:cNvPr>
          <p:cNvSpPr txBox="1">
            <a:spLocks/>
          </p:cNvSpPr>
          <p:nvPr/>
        </p:nvSpPr>
        <p:spPr>
          <a:xfrm>
            <a:off x="129358" y="489151"/>
            <a:ext cx="4020104" cy="5715004"/>
          </a:xfrm>
          <a:prstGeom prst="rect">
            <a:avLst/>
          </a:prstGeom>
          <a:noFill/>
          <a:effectLst/>
        </p:spPr>
        <p:txBody>
          <a:bodyPr vert="horz" lIns="91440" tIns="45720" rIns="91440" bIns="45720" numCol="1" rtlCol="0" anchor="t">
            <a:no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600"/>
              </a:spcBef>
            </a:pPr>
            <a:r>
              <a:rPr lang="en-US" sz="1800" u="sng">
                <a:solidFill>
                  <a:srgbClr val="C00000"/>
                </a:solidFill>
                <a:latin typeface="Arial"/>
                <a:cs typeface="Arial"/>
              </a:rPr>
              <a:t>Cons</a:t>
            </a:r>
          </a:p>
          <a:p>
            <a:pPr marL="285750" indent="-285750">
              <a:spcBef>
                <a:spcPts val="600"/>
              </a:spcBef>
              <a:buFont typeface="Arial" panose="020B0604020202020204" pitchFamily="34" charset="0"/>
              <a:buChar char="•"/>
            </a:pPr>
            <a:r>
              <a:rPr lang="en-US" sz="1800" b="0">
                <a:solidFill>
                  <a:srgbClr val="C00000"/>
                </a:solidFill>
                <a:latin typeface="Arial"/>
                <a:cs typeface="Arial"/>
              </a:rPr>
              <a:t>Traffic is expected to back up significantly on Allen St due to 8-phase traffic signal cycle and high number of eastbound right turns combined with the trolley.  This backup would extend to Cole Avenue (500’) and result in waiting 2-3 cycles to get through intersection.</a:t>
            </a:r>
          </a:p>
          <a:p>
            <a:pPr marL="742950" lvl="1" indent="-285750">
              <a:spcBef>
                <a:spcPts val="600"/>
              </a:spcBef>
              <a:buFont typeface="Arial" panose="020B0604020202020204" pitchFamily="34" charset="0"/>
              <a:buChar char="•"/>
            </a:pPr>
            <a:r>
              <a:rPr lang="en-US">
                <a:solidFill>
                  <a:srgbClr val="C00000"/>
                </a:solidFill>
                <a:latin typeface="Arial"/>
                <a:cs typeface="Arial"/>
              </a:rPr>
              <a:t>Allen and Oak Grove left turns overlap, cannot turn simultaneously</a:t>
            </a:r>
            <a:endParaRPr lang="en-US" b="0">
              <a:solidFill>
                <a:srgbClr val="C00000"/>
              </a:solidFill>
              <a:latin typeface="Arial"/>
              <a:cs typeface="Arial"/>
            </a:endParaRPr>
          </a:p>
          <a:p>
            <a:pPr marL="742950" lvl="1" indent="-285750">
              <a:spcBef>
                <a:spcPts val="600"/>
              </a:spcBef>
              <a:buFont typeface="Arial" panose="020B0604020202020204" pitchFamily="34" charset="0"/>
              <a:buChar char="•"/>
            </a:pPr>
            <a:r>
              <a:rPr lang="en-US">
                <a:solidFill>
                  <a:srgbClr val="C00000"/>
                </a:solidFill>
                <a:latin typeface="Arial"/>
                <a:cs typeface="Arial"/>
              </a:rPr>
              <a:t>Oak Grove and Allen through movements do not line up and will require separate signal phases</a:t>
            </a:r>
            <a:endParaRPr lang="en-US" b="0">
              <a:solidFill>
                <a:srgbClr val="C00000"/>
              </a:solidFill>
              <a:latin typeface="Arial"/>
              <a:cs typeface="Arial"/>
            </a:endParaRPr>
          </a:p>
        </p:txBody>
      </p:sp>
      <p:sp>
        <p:nvSpPr>
          <p:cNvPr id="20" name="TextBox 19">
            <a:extLst>
              <a:ext uri="{FF2B5EF4-FFF2-40B4-BE49-F238E27FC236}">
                <a16:creationId xmlns:a16="http://schemas.microsoft.com/office/drawing/2014/main" id="{91327C36-F99B-6B36-D016-CEC70A4257D5}"/>
              </a:ext>
            </a:extLst>
          </p:cNvPr>
          <p:cNvSpPr txBox="1"/>
          <p:nvPr/>
        </p:nvSpPr>
        <p:spPr>
          <a:xfrm rot="19646537">
            <a:off x="6718115" y="4988984"/>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1" name="TextBox 20">
            <a:extLst>
              <a:ext uri="{FF2B5EF4-FFF2-40B4-BE49-F238E27FC236}">
                <a16:creationId xmlns:a16="http://schemas.microsoft.com/office/drawing/2014/main" id="{F96662E4-4CCC-3759-7238-FD6E4012278C}"/>
              </a:ext>
            </a:extLst>
          </p:cNvPr>
          <p:cNvSpPr txBox="1"/>
          <p:nvPr/>
        </p:nvSpPr>
        <p:spPr>
          <a:xfrm rot="2802131">
            <a:off x="9848575" y="4963060"/>
            <a:ext cx="946312" cy="338554"/>
          </a:xfrm>
          <a:prstGeom prst="rect">
            <a:avLst/>
          </a:prstGeom>
          <a:solidFill>
            <a:schemeClr val="bg1"/>
          </a:solidFill>
        </p:spPr>
        <p:txBody>
          <a:bodyPr wrap="square" lIns="0" tIns="0" rIns="0" bIns="0" rtlCol="0">
            <a:spAutoFit/>
          </a:bodyPr>
          <a:lstStyle/>
          <a:p>
            <a:pPr algn="ctr"/>
            <a:r>
              <a:rPr lang="en-US" sz="1100"/>
              <a:t>OAK GROVE AVE</a:t>
            </a:r>
          </a:p>
        </p:txBody>
      </p:sp>
    </p:spTree>
    <p:extLst>
      <p:ext uri="{BB962C8B-B14F-4D97-AF65-F5344CB8AC3E}">
        <p14:creationId xmlns:p14="http://schemas.microsoft.com/office/powerpoint/2010/main" val="2138667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ap of a highway&#10;&#10;Description automatically generated">
            <a:extLst>
              <a:ext uri="{FF2B5EF4-FFF2-40B4-BE49-F238E27FC236}">
                <a16:creationId xmlns:a16="http://schemas.microsoft.com/office/drawing/2014/main" id="{12863FB0-C90C-567D-2120-9A9F5D77E484}"/>
              </a:ext>
            </a:extLst>
          </p:cNvPr>
          <p:cNvPicPr>
            <a:picLocks noChangeAspect="1"/>
          </p:cNvPicPr>
          <p:nvPr/>
        </p:nvPicPr>
        <p:blipFill rotWithShape="1">
          <a:blip r:embed="rId3">
            <a:extLst>
              <a:ext uri="{28A0092B-C50C-407E-A947-70E740481C1C}">
                <a14:useLocalDpi xmlns:a14="http://schemas.microsoft.com/office/drawing/2010/main" val="0"/>
              </a:ext>
            </a:extLst>
          </a:blip>
          <a:srcRect l="15161" t="5170" r="16624" b="10767"/>
          <a:stretch/>
        </p:blipFill>
        <p:spPr>
          <a:xfrm>
            <a:off x="4253683" y="737111"/>
            <a:ext cx="7796981" cy="4510833"/>
          </a:xfrm>
          <a:prstGeom prst="rect">
            <a:avLst/>
          </a:prstGeom>
        </p:spPr>
      </p:pic>
      <p:pic>
        <p:nvPicPr>
          <p:cNvPr id="14" name="Picture 13">
            <a:extLst>
              <a:ext uri="{FF2B5EF4-FFF2-40B4-BE49-F238E27FC236}">
                <a16:creationId xmlns:a16="http://schemas.microsoft.com/office/drawing/2014/main" id="{ADDC4D9D-E5BB-8A55-C766-1338B7A71691}"/>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32</a:t>
            </a:fld>
            <a:endParaRPr lang="en-US"/>
          </a:p>
        </p:txBody>
      </p:sp>
      <p:sp>
        <p:nvSpPr>
          <p:cNvPr id="9" name="Title 4">
            <a:extLst>
              <a:ext uri="{FF2B5EF4-FFF2-40B4-BE49-F238E27FC236}">
                <a16:creationId xmlns:a16="http://schemas.microsoft.com/office/drawing/2014/main" id="{9D697937-EA98-A531-556F-75A6C48BB4A1}"/>
              </a:ext>
            </a:extLst>
          </p:cNvPr>
          <p:cNvSpPr>
            <a:spLocks noGrp="1"/>
          </p:cNvSpPr>
          <p:nvPr>
            <p:ph type="title"/>
          </p:nvPr>
        </p:nvSpPr>
        <p:spPr>
          <a:xfrm>
            <a:off x="3231740" y="1330"/>
            <a:ext cx="5728520" cy="650056"/>
          </a:xfrm>
          <a:solidFill>
            <a:schemeClr val="bg1"/>
          </a:solidFill>
          <a:effectLst/>
        </p:spPr>
        <p:txBody>
          <a:bodyPr>
            <a:normAutofit fontScale="90000"/>
          </a:bodyPr>
          <a:lstStyle/>
          <a:p>
            <a:pPr algn="ctr"/>
            <a:r>
              <a:rPr lang="en-US" sz="3600">
                <a:latin typeface="Arial"/>
                <a:cs typeface="Arial"/>
              </a:rPr>
              <a:t>Allen / Oak Grove Option 1</a:t>
            </a:r>
            <a:endParaRPr lang="en-US" sz="3600"/>
          </a:p>
        </p:txBody>
      </p:sp>
      <p:sp>
        <p:nvSpPr>
          <p:cNvPr id="17" name="Title 4">
            <a:extLst>
              <a:ext uri="{FF2B5EF4-FFF2-40B4-BE49-F238E27FC236}">
                <a16:creationId xmlns:a16="http://schemas.microsoft.com/office/drawing/2014/main" id="{4A5DD2F7-057C-F923-F51E-7CD722A7509E}"/>
              </a:ext>
            </a:extLst>
          </p:cNvPr>
          <p:cNvSpPr txBox="1">
            <a:spLocks/>
          </p:cNvSpPr>
          <p:nvPr/>
        </p:nvSpPr>
        <p:spPr>
          <a:xfrm>
            <a:off x="129358" y="524461"/>
            <a:ext cx="4124325" cy="5809078"/>
          </a:xfrm>
          <a:prstGeom prst="rect">
            <a:avLst/>
          </a:prstGeom>
          <a:noFill/>
          <a:effectLst/>
        </p:spPr>
        <p:txBody>
          <a:bodyPr vert="horz" lIns="91440" tIns="45720" rIns="91440" bIns="45720" numCol="1" rtlCol="0" anchor="t">
            <a:normAutofit lnSpcReduction="10000"/>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600"/>
              </a:spcBef>
            </a:pPr>
            <a:r>
              <a:rPr lang="en-US" sz="1800" u="sng">
                <a:solidFill>
                  <a:srgbClr val="C00000"/>
                </a:solidFill>
                <a:latin typeface="Arial"/>
                <a:cs typeface="Arial"/>
              </a:rPr>
              <a:t>Cons (Continued)</a:t>
            </a:r>
          </a:p>
          <a:p>
            <a:pPr marL="285750" indent="-285750">
              <a:spcBef>
                <a:spcPts val="600"/>
              </a:spcBef>
              <a:buFont typeface="Arial,Sans-Serif" panose="020B0604020202020204" pitchFamily="34" charset="0"/>
              <a:buChar char="•"/>
            </a:pPr>
            <a:r>
              <a:rPr lang="en-US" sz="1800" b="0">
                <a:solidFill>
                  <a:srgbClr val="C00000"/>
                </a:solidFill>
                <a:latin typeface="Arial"/>
                <a:cs typeface="Arial"/>
              </a:rPr>
              <a:t>Risk of impatient drivers traveling northbound on McKinney using right turn lane to pass the trolley.</a:t>
            </a:r>
            <a:endParaRPr lang="en-US" sz="1800" b="0">
              <a:solidFill>
                <a:srgbClr val="000000"/>
              </a:solidFill>
              <a:latin typeface="Arial"/>
              <a:cs typeface="Arial"/>
            </a:endParaRPr>
          </a:p>
          <a:p>
            <a:pPr marL="285750" indent="-285750">
              <a:spcBef>
                <a:spcPts val="600"/>
              </a:spcBef>
              <a:buFont typeface="Arial" panose="020B0604020202020204" pitchFamily="34" charset="0"/>
              <a:buChar char="•"/>
            </a:pPr>
            <a:r>
              <a:rPr lang="en-US" sz="1800" b="0">
                <a:solidFill>
                  <a:srgbClr val="C00000"/>
                </a:solidFill>
                <a:latin typeface="Arial"/>
                <a:cs typeface="Arial"/>
              </a:rPr>
              <a:t>This option has the most conflict points from a safety perspective.</a:t>
            </a:r>
            <a:endParaRPr lang="en-US"/>
          </a:p>
          <a:p>
            <a:pPr marL="285750" indent="-285750">
              <a:spcBef>
                <a:spcPts val="600"/>
              </a:spcBef>
              <a:buFont typeface="Arial" panose="020B0604020202020204" pitchFamily="34" charset="0"/>
              <a:buChar char="•"/>
            </a:pPr>
            <a:r>
              <a:rPr lang="en-US" sz="1800" b="0">
                <a:solidFill>
                  <a:srgbClr val="C00000"/>
                </a:solidFill>
                <a:latin typeface="Arial"/>
                <a:cs typeface="Arial"/>
              </a:rPr>
              <a:t>The turning radii for the trolley track turning from Allen to McKinney is below standard design guidelines, which will require more frequent maintenance of trolleys and the tracks. Could hinder City's ability to get necessary trolley safety certification.</a:t>
            </a:r>
          </a:p>
          <a:p>
            <a:pPr marL="285750" indent="-285750">
              <a:spcBef>
                <a:spcPts val="600"/>
              </a:spcBef>
              <a:buFont typeface="Arial" panose="020B0604020202020204" pitchFamily="34" charset="0"/>
              <a:buChar char="•"/>
            </a:pPr>
            <a:r>
              <a:rPr lang="en-US" sz="1800" b="0">
                <a:solidFill>
                  <a:srgbClr val="C00000"/>
                </a:solidFill>
                <a:latin typeface="Arial"/>
                <a:cs typeface="Arial"/>
              </a:rPr>
              <a:t>Due to the crosswalk skew across the trolley tracks, track filler will be required to prevent wheels from getting stuck (wheelchairs, strollers, bikes, etc.). Adds to future maintenance costs. Funding source would need to be identified.</a:t>
            </a:r>
            <a:endParaRPr lang="en-US"/>
          </a:p>
          <a:p>
            <a:pPr marL="285750" indent="-285750">
              <a:spcBef>
                <a:spcPts val="600"/>
              </a:spcBef>
              <a:buFont typeface="Arial" panose="020B0604020202020204" pitchFamily="34" charset="0"/>
              <a:buChar char="•"/>
            </a:pPr>
            <a:endParaRPr lang="en-US" sz="1800">
              <a:latin typeface="Arial"/>
              <a:cs typeface="Arial"/>
            </a:endParaRPr>
          </a:p>
          <a:p>
            <a:pPr marL="285750" indent="-285750">
              <a:spcBef>
                <a:spcPts val="600"/>
              </a:spcBef>
              <a:buFont typeface="Arial" panose="020B0604020202020204" pitchFamily="34" charset="0"/>
              <a:buChar char="•"/>
            </a:pPr>
            <a:endParaRPr lang="en-US" sz="1800">
              <a:latin typeface="Arial"/>
              <a:cs typeface="Arial"/>
            </a:endParaRPr>
          </a:p>
        </p:txBody>
      </p:sp>
      <p:sp>
        <p:nvSpPr>
          <p:cNvPr id="20" name="TextBox 19">
            <a:extLst>
              <a:ext uri="{FF2B5EF4-FFF2-40B4-BE49-F238E27FC236}">
                <a16:creationId xmlns:a16="http://schemas.microsoft.com/office/drawing/2014/main" id="{91327C36-F99B-6B36-D016-CEC70A4257D5}"/>
              </a:ext>
            </a:extLst>
          </p:cNvPr>
          <p:cNvSpPr txBox="1"/>
          <p:nvPr/>
        </p:nvSpPr>
        <p:spPr>
          <a:xfrm rot="19646537">
            <a:off x="6718115" y="4988984"/>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1" name="TextBox 20">
            <a:extLst>
              <a:ext uri="{FF2B5EF4-FFF2-40B4-BE49-F238E27FC236}">
                <a16:creationId xmlns:a16="http://schemas.microsoft.com/office/drawing/2014/main" id="{F96662E4-4CCC-3759-7238-FD6E4012278C}"/>
              </a:ext>
            </a:extLst>
          </p:cNvPr>
          <p:cNvSpPr txBox="1"/>
          <p:nvPr/>
        </p:nvSpPr>
        <p:spPr>
          <a:xfrm rot="2802131">
            <a:off x="9848575" y="4963060"/>
            <a:ext cx="946312" cy="338554"/>
          </a:xfrm>
          <a:prstGeom prst="rect">
            <a:avLst/>
          </a:prstGeom>
          <a:solidFill>
            <a:schemeClr val="bg1"/>
          </a:solidFill>
        </p:spPr>
        <p:txBody>
          <a:bodyPr wrap="square" lIns="0" tIns="0" rIns="0" bIns="0" rtlCol="0">
            <a:spAutoFit/>
          </a:bodyPr>
          <a:lstStyle/>
          <a:p>
            <a:pPr algn="ctr"/>
            <a:r>
              <a:rPr lang="en-US" sz="1100"/>
              <a:t>OAK GROVE AVE</a:t>
            </a:r>
          </a:p>
        </p:txBody>
      </p:sp>
    </p:spTree>
    <p:extLst>
      <p:ext uri="{BB962C8B-B14F-4D97-AF65-F5344CB8AC3E}">
        <p14:creationId xmlns:p14="http://schemas.microsoft.com/office/powerpoint/2010/main" val="4213398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a highway&#10;&#10;Description automatically generated">
            <a:extLst>
              <a:ext uri="{FF2B5EF4-FFF2-40B4-BE49-F238E27FC236}">
                <a16:creationId xmlns:a16="http://schemas.microsoft.com/office/drawing/2014/main" id="{E83CEF94-AF11-9988-7524-EDAA94F05E18}"/>
              </a:ext>
            </a:extLst>
          </p:cNvPr>
          <p:cNvPicPr>
            <a:picLocks noChangeAspect="1"/>
          </p:cNvPicPr>
          <p:nvPr/>
        </p:nvPicPr>
        <p:blipFill rotWithShape="1">
          <a:blip r:embed="rId3">
            <a:extLst>
              <a:ext uri="{28A0092B-C50C-407E-A947-70E740481C1C}">
                <a14:useLocalDpi xmlns:a14="http://schemas.microsoft.com/office/drawing/2010/main" val="0"/>
              </a:ext>
            </a:extLst>
          </a:blip>
          <a:srcRect l="15061" t="5016" r="16725" b="11232"/>
          <a:stretch/>
        </p:blipFill>
        <p:spPr>
          <a:xfrm>
            <a:off x="4257676" y="737110"/>
            <a:ext cx="7796981" cy="4510833"/>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33</a:t>
            </a:fld>
            <a:endParaRPr lang="en-US"/>
          </a:p>
        </p:txBody>
      </p:sp>
      <p:sp>
        <p:nvSpPr>
          <p:cNvPr id="17" name="Title 4">
            <a:extLst>
              <a:ext uri="{FF2B5EF4-FFF2-40B4-BE49-F238E27FC236}">
                <a16:creationId xmlns:a16="http://schemas.microsoft.com/office/drawing/2014/main" id="{CDEBE4ED-A740-965C-DD85-01BBABDEC038}"/>
              </a:ext>
            </a:extLst>
          </p:cNvPr>
          <p:cNvSpPr>
            <a:spLocks noGrp="1"/>
          </p:cNvSpPr>
          <p:nvPr>
            <p:ph type="title"/>
          </p:nvPr>
        </p:nvSpPr>
        <p:spPr>
          <a:xfrm>
            <a:off x="3231740" y="1330"/>
            <a:ext cx="5728520" cy="650056"/>
          </a:xfrm>
          <a:solidFill>
            <a:schemeClr val="bg1"/>
          </a:solidFill>
          <a:effectLst/>
        </p:spPr>
        <p:txBody>
          <a:bodyPr>
            <a:normAutofit fontScale="90000"/>
          </a:bodyPr>
          <a:lstStyle/>
          <a:p>
            <a:pPr algn="ctr"/>
            <a:r>
              <a:rPr lang="en-US" sz="3600">
                <a:latin typeface="Arial"/>
                <a:cs typeface="Arial"/>
              </a:rPr>
              <a:t>Allen / Oak Grove Option 2</a:t>
            </a:r>
            <a:endParaRPr lang="en-US" sz="3600"/>
          </a:p>
        </p:txBody>
      </p:sp>
      <p:sp>
        <p:nvSpPr>
          <p:cNvPr id="23" name="TextBox 22">
            <a:extLst>
              <a:ext uri="{FF2B5EF4-FFF2-40B4-BE49-F238E27FC236}">
                <a16:creationId xmlns:a16="http://schemas.microsoft.com/office/drawing/2014/main" id="{13DA5444-B9FD-DE38-75AD-FA38597CA88F}"/>
              </a:ext>
            </a:extLst>
          </p:cNvPr>
          <p:cNvSpPr txBox="1"/>
          <p:nvPr/>
        </p:nvSpPr>
        <p:spPr>
          <a:xfrm rot="19646537">
            <a:off x="6778668" y="4994849"/>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4" name="TextBox 23">
            <a:extLst>
              <a:ext uri="{FF2B5EF4-FFF2-40B4-BE49-F238E27FC236}">
                <a16:creationId xmlns:a16="http://schemas.microsoft.com/office/drawing/2014/main" id="{F05FC39C-51FE-8256-9348-F1D162C84D8D}"/>
              </a:ext>
            </a:extLst>
          </p:cNvPr>
          <p:cNvSpPr txBox="1"/>
          <p:nvPr/>
        </p:nvSpPr>
        <p:spPr>
          <a:xfrm rot="2802131">
            <a:off x="9956729" y="4971426"/>
            <a:ext cx="946312" cy="338554"/>
          </a:xfrm>
          <a:prstGeom prst="rect">
            <a:avLst/>
          </a:prstGeom>
          <a:solidFill>
            <a:schemeClr val="bg1"/>
          </a:solidFill>
        </p:spPr>
        <p:txBody>
          <a:bodyPr wrap="square" lIns="0" tIns="0" rIns="0" bIns="0" rtlCol="0">
            <a:spAutoFit/>
          </a:bodyPr>
          <a:lstStyle/>
          <a:p>
            <a:pPr algn="ctr"/>
            <a:r>
              <a:rPr lang="en-US" sz="1100"/>
              <a:t>OAK GROVE AVE</a:t>
            </a:r>
          </a:p>
        </p:txBody>
      </p:sp>
      <p:pic>
        <p:nvPicPr>
          <p:cNvPr id="27" name="Picture 26">
            <a:extLst>
              <a:ext uri="{FF2B5EF4-FFF2-40B4-BE49-F238E27FC236}">
                <a16:creationId xmlns:a16="http://schemas.microsoft.com/office/drawing/2014/main" id="{CF29FDE0-B572-86B0-EB30-D12E388DB90A}"/>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4" name="Content Placeholder 2">
            <a:extLst>
              <a:ext uri="{FF2B5EF4-FFF2-40B4-BE49-F238E27FC236}">
                <a16:creationId xmlns:a16="http://schemas.microsoft.com/office/drawing/2014/main" id="{D95B5DB3-879C-2486-8589-D98D9B54E692}"/>
              </a:ext>
            </a:extLst>
          </p:cNvPr>
          <p:cNvSpPr>
            <a:spLocks noGrp="1"/>
          </p:cNvSpPr>
          <p:nvPr>
            <p:ph idx="1"/>
          </p:nvPr>
        </p:nvSpPr>
        <p:spPr>
          <a:xfrm>
            <a:off x="130204" y="818847"/>
            <a:ext cx="4123479" cy="4801044"/>
          </a:xfrm>
        </p:spPr>
        <p:txBody>
          <a:bodyPr vert="horz" lIns="91440" tIns="45720" rIns="91440" bIns="45720" rtlCol="0" anchor="t">
            <a:noAutofit/>
          </a:bodyPr>
          <a:lstStyle/>
          <a:p>
            <a:pPr marL="285750" indent="-285750">
              <a:spcBef>
                <a:spcPts val="600"/>
              </a:spcBef>
            </a:pPr>
            <a:r>
              <a:rPr lang="en-US" sz="2400">
                <a:latin typeface="Arial"/>
                <a:cs typeface="Arial"/>
              </a:rPr>
              <a:t>Howell St meets McKinney Ave at more of a "T intersection"</a:t>
            </a:r>
            <a:endParaRPr lang="en-US"/>
          </a:p>
          <a:p>
            <a:pPr marL="285750" indent="-285750">
              <a:spcBef>
                <a:spcPts val="600"/>
              </a:spcBef>
            </a:pPr>
            <a:r>
              <a:rPr lang="en-US" sz="2400">
                <a:latin typeface="Arial"/>
                <a:cs typeface="Arial"/>
              </a:rPr>
              <a:t>Crosswalks on 3 sides of intersection</a:t>
            </a:r>
          </a:p>
          <a:p>
            <a:pPr marL="285750" indent="-285750">
              <a:spcBef>
                <a:spcPts val="600"/>
              </a:spcBef>
            </a:pPr>
            <a:r>
              <a:rPr lang="en-US" sz="2400">
                <a:latin typeface="Arial"/>
                <a:cs typeface="Arial"/>
              </a:rPr>
              <a:t>Large pocket park (9,165 SF)</a:t>
            </a:r>
          </a:p>
          <a:p>
            <a:pPr marL="285750" indent="-285750">
              <a:spcBef>
                <a:spcPts val="600"/>
              </a:spcBef>
            </a:pPr>
            <a:r>
              <a:rPr lang="en-US" sz="2400">
                <a:latin typeface="Arial"/>
                <a:cs typeface="Arial"/>
              </a:rPr>
              <a:t>Left turns only allowed for northbound McKinney Ave</a:t>
            </a:r>
            <a:endParaRPr lang="en-US"/>
          </a:p>
          <a:p>
            <a:pPr marL="285750" indent="-285750">
              <a:spcBef>
                <a:spcPts val="600"/>
              </a:spcBef>
            </a:pPr>
            <a:r>
              <a:rPr lang="en-US" sz="2400">
                <a:latin typeface="Arial"/>
                <a:cs typeface="Arial"/>
              </a:rPr>
              <a:t>Allen St: Shared trolley lane and right turn lane</a:t>
            </a:r>
          </a:p>
          <a:p>
            <a:pPr marL="285750" indent="-285750">
              <a:spcBef>
                <a:spcPts val="600"/>
              </a:spcBef>
            </a:pPr>
            <a:r>
              <a:rPr lang="en-US" sz="2400">
                <a:latin typeface="Arial"/>
                <a:cs typeface="Arial"/>
              </a:rPr>
              <a:t>Allen St: no through movement to Oak Grove permitted</a:t>
            </a:r>
          </a:p>
        </p:txBody>
      </p:sp>
    </p:spTree>
    <p:extLst>
      <p:ext uri="{BB962C8B-B14F-4D97-AF65-F5344CB8AC3E}">
        <p14:creationId xmlns:p14="http://schemas.microsoft.com/office/powerpoint/2010/main" val="1686216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a highway&#10;&#10;Description automatically generated">
            <a:extLst>
              <a:ext uri="{FF2B5EF4-FFF2-40B4-BE49-F238E27FC236}">
                <a16:creationId xmlns:a16="http://schemas.microsoft.com/office/drawing/2014/main" id="{E83CEF94-AF11-9988-7524-EDAA94F05E18}"/>
              </a:ext>
            </a:extLst>
          </p:cNvPr>
          <p:cNvPicPr>
            <a:picLocks noChangeAspect="1"/>
          </p:cNvPicPr>
          <p:nvPr/>
        </p:nvPicPr>
        <p:blipFill rotWithShape="1">
          <a:blip r:embed="rId3">
            <a:extLst>
              <a:ext uri="{28A0092B-C50C-407E-A947-70E740481C1C}">
                <a14:useLocalDpi xmlns:a14="http://schemas.microsoft.com/office/drawing/2010/main" val="0"/>
              </a:ext>
            </a:extLst>
          </a:blip>
          <a:srcRect l="15061" t="5016" r="16725" b="11232"/>
          <a:stretch/>
        </p:blipFill>
        <p:spPr>
          <a:xfrm>
            <a:off x="4257676" y="737110"/>
            <a:ext cx="7796981" cy="4510833"/>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34</a:t>
            </a:fld>
            <a:endParaRPr lang="en-US"/>
          </a:p>
        </p:txBody>
      </p:sp>
      <p:sp>
        <p:nvSpPr>
          <p:cNvPr id="17" name="Title 4">
            <a:extLst>
              <a:ext uri="{FF2B5EF4-FFF2-40B4-BE49-F238E27FC236}">
                <a16:creationId xmlns:a16="http://schemas.microsoft.com/office/drawing/2014/main" id="{CDEBE4ED-A740-965C-DD85-01BBABDEC038}"/>
              </a:ext>
            </a:extLst>
          </p:cNvPr>
          <p:cNvSpPr>
            <a:spLocks noGrp="1"/>
          </p:cNvSpPr>
          <p:nvPr>
            <p:ph type="title"/>
          </p:nvPr>
        </p:nvSpPr>
        <p:spPr>
          <a:xfrm>
            <a:off x="3231740" y="1330"/>
            <a:ext cx="5728520" cy="650056"/>
          </a:xfrm>
          <a:solidFill>
            <a:schemeClr val="bg1"/>
          </a:solidFill>
          <a:effectLst/>
        </p:spPr>
        <p:txBody>
          <a:bodyPr>
            <a:normAutofit fontScale="90000"/>
          </a:bodyPr>
          <a:lstStyle/>
          <a:p>
            <a:pPr algn="ctr"/>
            <a:r>
              <a:rPr lang="en-US" sz="3600">
                <a:latin typeface="Arial"/>
                <a:cs typeface="Arial"/>
              </a:rPr>
              <a:t>Allen / Oak Grove Option 2</a:t>
            </a:r>
            <a:endParaRPr lang="en-US" sz="3600"/>
          </a:p>
        </p:txBody>
      </p:sp>
      <p:sp>
        <p:nvSpPr>
          <p:cNvPr id="23" name="TextBox 22">
            <a:extLst>
              <a:ext uri="{FF2B5EF4-FFF2-40B4-BE49-F238E27FC236}">
                <a16:creationId xmlns:a16="http://schemas.microsoft.com/office/drawing/2014/main" id="{13DA5444-B9FD-DE38-75AD-FA38597CA88F}"/>
              </a:ext>
            </a:extLst>
          </p:cNvPr>
          <p:cNvSpPr txBox="1"/>
          <p:nvPr/>
        </p:nvSpPr>
        <p:spPr>
          <a:xfrm rot="19646537">
            <a:off x="6778668" y="4994849"/>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4" name="TextBox 23">
            <a:extLst>
              <a:ext uri="{FF2B5EF4-FFF2-40B4-BE49-F238E27FC236}">
                <a16:creationId xmlns:a16="http://schemas.microsoft.com/office/drawing/2014/main" id="{F05FC39C-51FE-8256-9348-F1D162C84D8D}"/>
              </a:ext>
            </a:extLst>
          </p:cNvPr>
          <p:cNvSpPr txBox="1"/>
          <p:nvPr/>
        </p:nvSpPr>
        <p:spPr>
          <a:xfrm rot="2802131">
            <a:off x="9956729" y="4971426"/>
            <a:ext cx="946312" cy="338554"/>
          </a:xfrm>
          <a:prstGeom prst="rect">
            <a:avLst/>
          </a:prstGeom>
          <a:solidFill>
            <a:schemeClr val="bg1"/>
          </a:solidFill>
        </p:spPr>
        <p:txBody>
          <a:bodyPr wrap="square" lIns="0" tIns="0" rIns="0" bIns="0" rtlCol="0">
            <a:spAutoFit/>
          </a:bodyPr>
          <a:lstStyle/>
          <a:p>
            <a:pPr algn="ctr"/>
            <a:r>
              <a:rPr lang="en-US" sz="1100"/>
              <a:t>OAK GROVE AVE</a:t>
            </a:r>
          </a:p>
        </p:txBody>
      </p:sp>
      <p:pic>
        <p:nvPicPr>
          <p:cNvPr id="27" name="Picture 26">
            <a:extLst>
              <a:ext uri="{FF2B5EF4-FFF2-40B4-BE49-F238E27FC236}">
                <a16:creationId xmlns:a16="http://schemas.microsoft.com/office/drawing/2014/main" id="{CF29FDE0-B572-86B0-EB30-D12E388DB90A}"/>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2" name="Title 4">
            <a:extLst>
              <a:ext uri="{FF2B5EF4-FFF2-40B4-BE49-F238E27FC236}">
                <a16:creationId xmlns:a16="http://schemas.microsoft.com/office/drawing/2014/main" id="{CFD416E2-EA3D-4768-94A8-1F6A28570516}"/>
              </a:ext>
            </a:extLst>
          </p:cNvPr>
          <p:cNvSpPr txBox="1">
            <a:spLocks/>
          </p:cNvSpPr>
          <p:nvPr/>
        </p:nvSpPr>
        <p:spPr>
          <a:xfrm>
            <a:off x="129358" y="489151"/>
            <a:ext cx="4124325" cy="5502688"/>
          </a:xfrm>
          <a:prstGeom prst="rect">
            <a:avLst/>
          </a:prstGeom>
          <a:noFill/>
          <a:effectLst/>
        </p:spPr>
        <p:txBody>
          <a:bodyPr vert="horz" lIns="91440" tIns="45720" rIns="91440" bIns="45720" numCol="1" rtlCol="0" anchor="t">
            <a:normAutofit lnSpcReduction="10000"/>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600"/>
              </a:spcBef>
            </a:pPr>
            <a:r>
              <a:rPr lang="en-US" sz="1800" u="sng">
                <a:latin typeface="Arial"/>
                <a:cs typeface="Arial"/>
              </a:rPr>
              <a:t>Pros</a:t>
            </a:r>
          </a:p>
          <a:p>
            <a:pPr marL="285750" indent="-285750">
              <a:spcBef>
                <a:spcPts val="600"/>
              </a:spcBef>
              <a:buFont typeface="Arial" panose="020B0604020202020204" pitchFamily="34" charset="0"/>
              <a:buChar char="•"/>
            </a:pPr>
            <a:r>
              <a:rPr lang="en-US" sz="1800" b="0">
                <a:latin typeface="Arial"/>
                <a:cs typeface="Arial"/>
              </a:rPr>
              <a:t>Traffic on Oak Grove is allowed to go straight through the intersection</a:t>
            </a:r>
          </a:p>
          <a:p>
            <a:pPr marL="285750" indent="-285750">
              <a:spcBef>
                <a:spcPts val="600"/>
              </a:spcBef>
              <a:buFont typeface="Arial" panose="020B0604020202020204" pitchFamily="34" charset="0"/>
              <a:buChar char="•"/>
            </a:pPr>
            <a:r>
              <a:rPr lang="en-US" sz="1800" b="0">
                <a:latin typeface="Arial"/>
                <a:cs typeface="Arial"/>
              </a:rPr>
              <a:t>Large pocket park space</a:t>
            </a:r>
          </a:p>
          <a:p>
            <a:pPr marL="285750" indent="-285750">
              <a:spcBef>
                <a:spcPts val="600"/>
              </a:spcBef>
              <a:buFont typeface="Arial" panose="020B0604020202020204" pitchFamily="34" charset="0"/>
              <a:buChar char="•"/>
            </a:pPr>
            <a:r>
              <a:rPr lang="en-US" sz="1800" b="0">
                <a:latin typeface="Arial"/>
                <a:cs typeface="Arial"/>
              </a:rPr>
              <a:t>Intersection operations and queuing are slightly better than Option 1</a:t>
            </a:r>
          </a:p>
          <a:p>
            <a:pPr marL="742950" lvl="1" indent="-285750">
              <a:spcBef>
                <a:spcPts val="600"/>
              </a:spcBef>
              <a:buFont typeface="Arial" panose="020B0604020202020204" pitchFamily="34" charset="0"/>
              <a:buChar char="•"/>
            </a:pPr>
            <a:r>
              <a:rPr lang="en-US">
                <a:solidFill>
                  <a:srgbClr val="3056A5"/>
                </a:solidFill>
                <a:latin typeface="Arial"/>
                <a:cs typeface="Arial"/>
              </a:rPr>
              <a:t>Eastbound Allen Street backup would extend to Laclede Street (300’), waiting 1-2 cycles to get through intersection</a:t>
            </a:r>
          </a:p>
          <a:p>
            <a:pPr marL="742950" lvl="1" indent="-285750">
              <a:spcBef>
                <a:spcPts val="600"/>
              </a:spcBef>
              <a:buFont typeface="Arial" panose="020B0604020202020204" pitchFamily="34" charset="0"/>
              <a:buChar char="•"/>
            </a:pPr>
            <a:r>
              <a:rPr lang="en-US">
                <a:solidFill>
                  <a:srgbClr val="3056A5"/>
                </a:solidFill>
                <a:latin typeface="Arial"/>
                <a:cs typeface="Arial"/>
              </a:rPr>
              <a:t>Fewer signal phases</a:t>
            </a:r>
          </a:p>
          <a:p>
            <a:pPr marL="742950" lvl="1" indent="-285750">
              <a:spcBef>
                <a:spcPts val="600"/>
              </a:spcBef>
              <a:buFont typeface="Arial" panose="020B0604020202020204" pitchFamily="34" charset="0"/>
              <a:buChar char="•"/>
            </a:pPr>
            <a:r>
              <a:rPr lang="en-US" b="0">
                <a:solidFill>
                  <a:srgbClr val="3056A5"/>
                </a:solidFill>
                <a:latin typeface="Arial"/>
                <a:cs typeface="Arial"/>
              </a:rPr>
              <a:t>Northbound McKinney left </a:t>
            </a:r>
            <a:r>
              <a:rPr lang="en-US">
                <a:solidFill>
                  <a:srgbClr val="3056A5"/>
                </a:solidFill>
                <a:latin typeface="Arial"/>
                <a:cs typeface="Arial"/>
              </a:rPr>
              <a:t>turns can occur</a:t>
            </a:r>
            <a:r>
              <a:rPr lang="en-US" b="0">
                <a:solidFill>
                  <a:srgbClr val="3056A5"/>
                </a:solidFill>
                <a:latin typeface="Arial"/>
                <a:cs typeface="Arial"/>
              </a:rPr>
              <a:t> at the same time as eastbound </a:t>
            </a:r>
            <a:r>
              <a:rPr lang="en-US">
                <a:solidFill>
                  <a:srgbClr val="3056A5"/>
                </a:solidFill>
                <a:latin typeface="Arial"/>
                <a:cs typeface="Arial"/>
              </a:rPr>
              <a:t>Allen right</a:t>
            </a:r>
            <a:r>
              <a:rPr lang="en-US" b="0">
                <a:solidFill>
                  <a:srgbClr val="3056A5"/>
                </a:solidFill>
                <a:latin typeface="Arial"/>
                <a:cs typeface="Arial"/>
              </a:rPr>
              <a:t> </a:t>
            </a:r>
            <a:r>
              <a:rPr lang="en-US">
                <a:solidFill>
                  <a:srgbClr val="3056A5"/>
                </a:solidFill>
                <a:latin typeface="Arial"/>
                <a:cs typeface="Arial"/>
              </a:rPr>
              <a:t>turns</a:t>
            </a:r>
          </a:p>
          <a:p>
            <a:pPr marL="285750" indent="-285750">
              <a:spcBef>
                <a:spcPts val="600"/>
              </a:spcBef>
              <a:buFont typeface="Arial" panose="020B0604020202020204" pitchFamily="34" charset="0"/>
              <a:buChar char="•"/>
            </a:pPr>
            <a:r>
              <a:rPr lang="en-US" sz="1800" b="0">
                <a:latin typeface="Arial"/>
                <a:cs typeface="Arial"/>
              </a:rPr>
              <a:t>Median on McKinney can provide landscaping elements</a:t>
            </a:r>
            <a:endParaRPr lang="en-US" sz="1800" b="0"/>
          </a:p>
          <a:p>
            <a:pPr marL="285750" indent="-285750">
              <a:spcBef>
                <a:spcPts val="600"/>
              </a:spcBef>
              <a:buFont typeface="Arial" panose="020B0604020202020204" pitchFamily="34" charset="0"/>
              <a:buChar char="•"/>
            </a:pPr>
            <a:r>
              <a:rPr lang="en-US" sz="1800" b="0">
                <a:latin typeface="Arial"/>
                <a:cs typeface="Arial"/>
              </a:rPr>
              <a:t>Trolley meets standard design guidelines</a:t>
            </a:r>
          </a:p>
          <a:p>
            <a:pPr>
              <a:spcBef>
                <a:spcPts val="600"/>
              </a:spcBef>
            </a:pPr>
            <a:endParaRPr lang="en-US" sz="1800" u="sng">
              <a:solidFill>
                <a:srgbClr val="C00000"/>
              </a:solidFill>
              <a:latin typeface="Arial"/>
              <a:cs typeface="Arial"/>
            </a:endParaRPr>
          </a:p>
          <a:p>
            <a:pPr>
              <a:spcBef>
                <a:spcPts val="600"/>
              </a:spcBef>
            </a:pPr>
            <a:endParaRPr lang="en-US" sz="1800">
              <a:latin typeface="Arial"/>
              <a:cs typeface="Arial"/>
            </a:endParaRPr>
          </a:p>
          <a:p>
            <a:pPr marL="285750" indent="-285750">
              <a:spcBef>
                <a:spcPts val="600"/>
              </a:spcBef>
              <a:buFont typeface="Arial" panose="020B0604020202020204" pitchFamily="34" charset="0"/>
              <a:buChar char="•"/>
            </a:pPr>
            <a:endParaRPr lang="en-US" sz="1800">
              <a:latin typeface="Arial"/>
              <a:cs typeface="Arial"/>
            </a:endParaRPr>
          </a:p>
        </p:txBody>
      </p:sp>
    </p:spTree>
    <p:extLst>
      <p:ext uri="{BB962C8B-B14F-4D97-AF65-F5344CB8AC3E}">
        <p14:creationId xmlns:p14="http://schemas.microsoft.com/office/powerpoint/2010/main" val="3280003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a highway&#10;&#10;Description automatically generated">
            <a:extLst>
              <a:ext uri="{FF2B5EF4-FFF2-40B4-BE49-F238E27FC236}">
                <a16:creationId xmlns:a16="http://schemas.microsoft.com/office/drawing/2014/main" id="{E83CEF94-AF11-9988-7524-EDAA94F05E18}"/>
              </a:ext>
            </a:extLst>
          </p:cNvPr>
          <p:cNvPicPr>
            <a:picLocks noChangeAspect="1"/>
          </p:cNvPicPr>
          <p:nvPr/>
        </p:nvPicPr>
        <p:blipFill rotWithShape="1">
          <a:blip r:embed="rId3">
            <a:extLst>
              <a:ext uri="{28A0092B-C50C-407E-A947-70E740481C1C}">
                <a14:useLocalDpi xmlns:a14="http://schemas.microsoft.com/office/drawing/2010/main" val="0"/>
              </a:ext>
            </a:extLst>
          </a:blip>
          <a:srcRect l="15061" t="5016" r="16725" b="11232"/>
          <a:stretch/>
        </p:blipFill>
        <p:spPr>
          <a:xfrm>
            <a:off x="4257676" y="737110"/>
            <a:ext cx="7796981" cy="4510833"/>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35</a:t>
            </a:fld>
            <a:endParaRPr lang="en-US"/>
          </a:p>
        </p:txBody>
      </p:sp>
      <p:sp>
        <p:nvSpPr>
          <p:cNvPr id="17" name="Title 4">
            <a:extLst>
              <a:ext uri="{FF2B5EF4-FFF2-40B4-BE49-F238E27FC236}">
                <a16:creationId xmlns:a16="http://schemas.microsoft.com/office/drawing/2014/main" id="{CDEBE4ED-A740-965C-DD85-01BBABDEC038}"/>
              </a:ext>
            </a:extLst>
          </p:cNvPr>
          <p:cNvSpPr>
            <a:spLocks noGrp="1"/>
          </p:cNvSpPr>
          <p:nvPr>
            <p:ph type="title"/>
          </p:nvPr>
        </p:nvSpPr>
        <p:spPr>
          <a:xfrm>
            <a:off x="3231740" y="1330"/>
            <a:ext cx="5728520" cy="650056"/>
          </a:xfrm>
          <a:solidFill>
            <a:schemeClr val="bg1"/>
          </a:solidFill>
          <a:effectLst/>
        </p:spPr>
        <p:txBody>
          <a:bodyPr>
            <a:normAutofit fontScale="90000"/>
          </a:bodyPr>
          <a:lstStyle/>
          <a:p>
            <a:pPr algn="ctr"/>
            <a:r>
              <a:rPr lang="en-US" sz="3600">
                <a:latin typeface="Arial"/>
                <a:cs typeface="Arial"/>
              </a:rPr>
              <a:t>Allen / Oak Grove Option 2</a:t>
            </a:r>
            <a:endParaRPr lang="en-US" sz="3600"/>
          </a:p>
        </p:txBody>
      </p:sp>
      <p:sp>
        <p:nvSpPr>
          <p:cNvPr id="23" name="TextBox 22">
            <a:extLst>
              <a:ext uri="{FF2B5EF4-FFF2-40B4-BE49-F238E27FC236}">
                <a16:creationId xmlns:a16="http://schemas.microsoft.com/office/drawing/2014/main" id="{13DA5444-B9FD-DE38-75AD-FA38597CA88F}"/>
              </a:ext>
            </a:extLst>
          </p:cNvPr>
          <p:cNvSpPr txBox="1"/>
          <p:nvPr/>
        </p:nvSpPr>
        <p:spPr>
          <a:xfrm rot="19646537">
            <a:off x="6778668" y="4994849"/>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4" name="TextBox 23">
            <a:extLst>
              <a:ext uri="{FF2B5EF4-FFF2-40B4-BE49-F238E27FC236}">
                <a16:creationId xmlns:a16="http://schemas.microsoft.com/office/drawing/2014/main" id="{F05FC39C-51FE-8256-9348-F1D162C84D8D}"/>
              </a:ext>
            </a:extLst>
          </p:cNvPr>
          <p:cNvSpPr txBox="1"/>
          <p:nvPr/>
        </p:nvSpPr>
        <p:spPr>
          <a:xfrm rot="2802131">
            <a:off x="9956729" y="4971426"/>
            <a:ext cx="946312" cy="338554"/>
          </a:xfrm>
          <a:prstGeom prst="rect">
            <a:avLst/>
          </a:prstGeom>
          <a:solidFill>
            <a:schemeClr val="bg1"/>
          </a:solidFill>
        </p:spPr>
        <p:txBody>
          <a:bodyPr wrap="square" lIns="0" tIns="0" rIns="0" bIns="0" rtlCol="0">
            <a:spAutoFit/>
          </a:bodyPr>
          <a:lstStyle/>
          <a:p>
            <a:pPr algn="ctr"/>
            <a:r>
              <a:rPr lang="en-US" sz="1100"/>
              <a:t>OAK GROVE AVE</a:t>
            </a:r>
          </a:p>
        </p:txBody>
      </p:sp>
      <p:pic>
        <p:nvPicPr>
          <p:cNvPr id="27" name="Picture 26">
            <a:extLst>
              <a:ext uri="{FF2B5EF4-FFF2-40B4-BE49-F238E27FC236}">
                <a16:creationId xmlns:a16="http://schemas.microsoft.com/office/drawing/2014/main" id="{CF29FDE0-B572-86B0-EB30-D12E388DB90A}"/>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2" name="Title 4">
            <a:extLst>
              <a:ext uri="{FF2B5EF4-FFF2-40B4-BE49-F238E27FC236}">
                <a16:creationId xmlns:a16="http://schemas.microsoft.com/office/drawing/2014/main" id="{CFD416E2-EA3D-4768-94A8-1F6A28570516}"/>
              </a:ext>
            </a:extLst>
          </p:cNvPr>
          <p:cNvSpPr txBox="1">
            <a:spLocks/>
          </p:cNvSpPr>
          <p:nvPr/>
        </p:nvSpPr>
        <p:spPr>
          <a:xfrm>
            <a:off x="129358" y="489151"/>
            <a:ext cx="4124325" cy="5715004"/>
          </a:xfrm>
          <a:prstGeom prst="rect">
            <a:avLst/>
          </a:prstGeom>
          <a:noFill/>
          <a:effectLst/>
        </p:spPr>
        <p:txBody>
          <a:bodyPr vert="horz" lIns="91440" tIns="45720" rIns="91440" bIns="45720" numCol="1" rtlCol="0" anchor="t">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600"/>
              </a:spcBef>
            </a:pPr>
            <a:r>
              <a:rPr lang="en-US" sz="1800" u="sng">
                <a:solidFill>
                  <a:srgbClr val="C00000"/>
                </a:solidFill>
                <a:latin typeface="Arial"/>
                <a:cs typeface="Arial"/>
              </a:rPr>
              <a:t>Cons</a:t>
            </a:r>
          </a:p>
          <a:p>
            <a:pPr marL="285750" indent="-285750">
              <a:spcBef>
                <a:spcPts val="600"/>
              </a:spcBef>
              <a:buFont typeface="Arial" panose="020B0604020202020204" pitchFamily="34" charset="0"/>
              <a:buChar char="•"/>
            </a:pPr>
            <a:r>
              <a:rPr lang="en-US" sz="1800" b="0">
                <a:solidFill>
                  <a:srgbClr val="C00000"/>
                </a:solidFill>
                <a:latin typeface="Arial"/>
                <a:cs typeface="Arial"/>
              </a:rPr>
              <a:t>Pedestrians must cross Allen St traffic twice</a:t>
            </a:r>
          </a:p>
          <a:p>
            <a:pPr marL="285750" indent="-285750">
              <a:spcBef>
                <a:spcPts val="600"/>
              </a:spcBef>
              <a:buFont typeface="Arial" panose="020B0604020202020204" pitchFamily="34" charset="0"/>
              <a:buChar char="•"/>
            </a:pPr>
            <a:r>
              <a:rPr lang="en-US" sz="1800" b="0">
                <a:solidFill>
                  <a:srgbClr val="C00000"/>
                </a:solidFill>
                <a:latin typeface="Arial"/>
                <a:cs typeface="Arial"/>
              </a:rPr>
              <a:t>Prohibits the following movements:</a:t>
            </a:r>
            <a:endParaRPr lang="en-US"/>
          </a:p>
          <a:p>
            <a:pPr marL="742950" lvl="1" indent="-285750">
              <a:spcBef>
                <a:spcPts val="600"/>
              </a:spcBef>
              <a:buFont typeface="Arial" panose="020B0604020202020204" pitchFamily="34" charset="0"/>
              <a:buChar char="•"/>
            </a:pPr>
            <a:r>
              <a:rPr lang="en-US">
                <a:solidFill>
                  <a:srgbClr val="C00000"/>
                </a:solidFill>
                <a:latin typeface="Arial"/>
                <a:cs typeface="Arial"/>
              </a:rPr>
              <a:t>Allen: Eastbound through and left</a:t>
            </a:r>
          </a:p>
          <a:p>
            <a:pPr marL="742950" lvl="1" indent="-285750">
              <a:spcBef>
                <a:spcPts val="600"/>
              </a:spcBef>
              <a:buFont typeface="Arial" panose="020B0604020202020204" pitchFamily="34" charset="0"/>
              <a:buChar char="•"/>
            </a:pPr>
            <a:r>
              <a:rPr lang="en-US">
                <a:solidFill>
                  <a:srgbClr val="C00000"/>
                </a:solidFill>
                <a:latin typeface="Arial"/>
                <a:cs typeface="Arial"/>
              </a:rPr>
              <a:t>McKinney: Southbound left</a:t>
            </a:r>
          </a:p>
          <a:p>
            <a:pPr marL="742950" lvl="1" indent="-285750">
              <a:spcBef>
                <a:spcPts val="600"/>
              </a:spcBef>
              <a:buFont typeface="Arial" panose="020B0604020202020204" pitchFamily="34" charset="0"/>
              <a:buChar char="•"/>
            </a:pPr>
            <a:r>
              <a:rPr lang="en-US">
                <a:solidFill>
                  <a:srgbClr val="C00000"/>
                </a:solidFill>
                <a:latin typeface="Arial"/>
                <a:cs typeface="Arial"/>
              </a:rPr>
              <a:t>Oak Grove: Westbound left</a:t>
            </a:r>
          </a:p>
          <a:p>
            <a:pPr marL="285750" indent="-285750">
              <a:spcBef>
                <a:spcPts val="600"/>
              </a:spcBef>
              <a:buFont typeface="Arial" panose="020B0604020202020204" pitchFamily="34" charset="0"/>
              <a:buChar char="•"/>
            </a:pPr>
            <a:r>
              <a:rPr lang="en-US" sz="1800" b="0">
                <a:solidFill>
                  <a:srgbClr val="C00000"/>
                </a:solidFill>
                <a:latin typeface="Arial"/>
                <a:cs typeface="Arial"/>
              </a:rPr>
              <a:t>No right turns on red for eastbound Allen St due to trolley operations and pedestrian safety concerns</a:t>
            </a:r>
          </a:p>
          <a:p>
            <a:pPr marL="285750" indent="-285750">
              <a:spcBef>
                <a:spcPts val="600"/>
              </a:spcBef>
              <a:buFont typeface="Arial" panose="020B0604020202020204" pitchFamily="34" charset="0"/>
              <a:buChar char="•"/>
            </a:pPr>
            <a:r>
              <a:rPr lang="en-US" sz="1800" b="0">
                <a:solidFill>
                  <a:srgbClr val="C00000"/>
                </a:solidFill>
                <a:latin typeface="Arial"/>
                <a:cs typeface="Arial"/>
              </a:rPr>
              <a:t>Risk of impatient drivers traveling northbound on McKinney using right turn lane to pass trolley</a:t>
            </a:r>
          </a:p>
          <a:p>
            <a:pPr marL="285750" indent="-285750">
              <a:spcBef>
                <a:spcPts val="600"/>
              </a:spcBef>
              <a:buFont typeface="Arial" panose="020B0604020202020204" pitchFamily="34" charset="0"/>
              <a:buChar char="•"/>
            </a:pPr>
            <a:endParaRPr lang="en-US" sz="1800" b="1">
              <a:solidFill>
                <a:srgbClr val="C00000"/>
              </a:solidFill>
              <a:latin typeface="Arial"/>
              <a:cs typeface="Arial"/>
            </a:endParaRPr>
          </a:p>
          <a:p>
            <a:pPr>
              <a:spcBef>
                <a:spcPts val="600"/>
              </a:spcBef>
            </a:pPr>
            <a:endParaRPr lang="en-US" sz="1800" u="sng">
              <a:solidFill>
                <a:srgbClr val="C00000"/>
              </a:solidFill>
              <a:latin typeface="Arial"/>
              <a:cs typeface="Arial"/>
            </a:endParaRPr>
          </a:p>
          <a:p>
            <a:pPr>
              <a:spcBef>
                <a:spcPts val="600"/>
              </a:spcBef>
            </a:pPr>
            <a:endParaRPr lang="en-US" sz="1800">
              <a:latin typeface="Arial"/>
              <a:cs typeface="Arial"/>
            </a:endParaRPr>
          </a:p>
          <a:p>
            <a:pPr marL="285750" indent="-285750">
              <a:spcBef>
                <a:spcPts val="600"/>
              </a:spcBef>
              <a:buFont typeface="Arial" panose="020B0604020202020204" pitchFamily="34" charset="0"/>
              <a:buChar char="•"/>
            </a:pPr>
            <a:endParaRPr lang="en-US" sz="1800">
              <a:latin typeface="Arial"/>
              <a:cs typeface="Arial"/>
            </a:endParaRPr>
          </a:p>
        </p:txBody>
      </p:sp>
    </p:spTree>
    <p:extLst>
      <p:ext uri="{BB962C8B-B14F-4D97-AF65-F5344CB8AC3E}">
        <p14:creationId xmlns:p14="http://schemas.microsoft.com/office/powerpoint/2010/main" val="2911978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a highway&#10;&#10;Description automatically generated">
            <a:extLst>
              <a:ext uri="{FF2B5EF4-FFF2-40B4-BE49-F238E27FC236}">
                <a16:creationId xmlns:a16="http://schemas.microsoft.com/office/drawing/2014/main" id="{54349B36-6A48-170D-9746-C4D5EA7CCE2C}"/>
              </a:ext>
            </a:extLst>
          </p:cNvPr>
          <p:cNvPicPr>
            <a:picLocks noChangeAspect="1"/>
          </p:cNvPicPr>
          <p:nvPr/>
        </p:nvPicPr>
        <p:blipFill rotWithShape="1">
          <a:blip r:embed="rId3">
            <a:extLst>
              <a:ext uri="{28A0092B-C50C-407E-A947-70E740481C1C}">
                <a14:useLocalDpi xmlns:a14="http://schemas.microsoft.com/office/drawing/2010/main" val="0"/>
              </a:ext>
            </a:extLst>
          </a:blip>
          <a:srcRect l="15143" t="4980" r="16642" b="11135"/>
          <a:stretch/>
        </p:blipFill>
        <p:spPr>
          <a:xfrm>
            <a:off x="4261668" y="740285"/>
            <a:ext cx="7796981" cy="4507658"/>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36</a:t>
            </a:fld>
            <a:endParaRPr lang="en-US"/>
          </a:p>
        </p:txBody>
      </p:sp>
      <p:sp>
        <p:nvSpPr>
          <p:cNvPr id="19" name="Title 4">
            <a:extLst>
              <a:ext uri="{FF2B5EF4-FFF2-40B4-BE49-F238E27FC236}">
                <a16:creationId xmlns:a16="http://schemas.microsoft.com/office/drawing/2014/main" id="{6CAD625D-E9BA-6621-6A7F-B5123BD625F5}"/>
              </a:ext>
            </a:extLst>
          </p:cNvPr>
          <p:cNvSpPr txBox="1">
            <a:spLocks/>
          </p:cNvSpPr>
          <p:nvPr/>
        </p:nvSpPr>
        <p:spPr>
          <a:xfrm>
            <a:off x="3231740" y="1330"/>
            <a:ext cx="5728520" cy="650056"/>
          </a:xfrm>
          <a:prstGeom prst="rect">
            <a:avLst/>
          </a:prstGeom>
          <a:solidFill>
            <a:schemeClr val="bg1"/>
          </a:solidFill>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lgn="ctr"/>
            <a:r>
              <a:rPr lang="en-US" sz="3600">
                <a:latin typeface="Arial"/>
                <a:cs typeface="Arial"/>
              </a:rPr>
              <a:t>Allen / Oak Grove Option 3</a:t>
            </a:r>
            <a:endParaRPr lang="en-US" sz="3600"/>
          </a:p>
        </p:txBody>
      </p:sp>
      <p:sp>
        <p:nvSpPr>
          <p:cNvPr id="21" name="TextBox 20">
            <a:extLst>
              <a:ext uri="{FF2B5EF4-FFF2-40B4-BE49-F238E27FC236}">
                <a16:creationId xmlns:a16="http://schemas.microsoft.com/office/drawing/2014/main" id="{ACF0374A-7E9A-A173-0FBF-DC13B894BD34}"/>
              </a:ext>
            </a:extLst>
          </p:cNvPr>
          <p:cNvSpPr txBox="1"/>
          <p:nvPr/>
        </p:nvSpPr>
        <p:spPr>
          <a:xfrm rot="19646537">
            <a:off x="6781532" y="4984281"/>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2" name="TextBox 21">
            <a:extLst>
              <a:ext uri="{FF2B5EF4-FFF2-40B4-BE49-F238E27FC236}">
                <a16:creationId xmlns:a16="http://schemas.microsoft.com/office/drawing/2014/main" id="{49976E3C-66BF-BD53-AC1B-CEBC088F2EE5}"/>
              </a:ext>
            </a:extLst>
          </p:cNvPr>
          <p:cNvSpPr txBox="1"/>
          <p:nvPr/>
        </p:nvSpPr>
        <p:spPr>
          <a:xfrm rot="2802131">
            <a:off x="9977255" y="4989855"/>
            <a:ext cx="946312" cy="338554"/>
          </a:xfrm>
          <a:prstGeom prst="rect">
            <a:avLst/>
          </a:prstGeom>
          <a:solidFill>
            <a:schemeClr val="bg1"/>
          </a:solidFill>
        </p:spPr>
        <p:txBody>
          <a:bodyPr wrap="square" lIns="0" tIns="0" rIns="0" bIns="0" rtlCol="0">
            <a:spAutoFit/>
          </a:bodyPr>
          <a:lstStyle/>
          <a:p>
            <a:pPr algn="ctr"/>
            <a:r>
              <a:rPr lang="en-US" sz="1100"/>
              <a:t>OAK GROVE AVE</a:t>
            </a:r>
          </a:p>
        </p:txBody>
      </p:sp>
      <p:pic>
        <p:nvPicPr>
          <p:cNvPr id="24" name="Picture 23">
            <a:extLst>
              <a:ext uri="{FF2B5EF4-FFF2-40B4-BE49-F238E27FC236}">
                <a16:creationId xmlns:a16="http://schemas.microsoft.com/office/drawing/2014/main" id="{7552508A-0EE4-FC73-FBEB-0699D4EF43A6}"/>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2" name="Content Placeholder 2">
            <a:extLst>
              <a:ext uri="{FF2B5EF4-FFF2-40B4-BE49-F238E27FC236}">
                <a16:creationId xmlns:a16="http://schemas.microsoft.com/office/drawing/2014/main" id="{7A09C5CB-B5AA-D4BB-42FF-244E8F92A9F5}"/>
              </a:ext>
            </a:extLst>
          </p:cNvPr>
          <p:cNvSpPr>
            <a:spLocks noGrp="1"/>
          </p:cNvSpPr>
          <p:nvPr>
            <p:ph idx="1"/>
          </p:nvPr>
        </p:nvSpPr>
        <p:spPr>
          <a:xfrm>
            <a:off x="133349" y="648640"/>
            <a:ext cx="4132886" cy="4807069"/>
          </a:xfrm>
        </p:spPr>
        <p:txBody>
          <a:bodyPr vert="horz" lIns="91440" tIns="45720" rIns="91440" bIns="45720" rtlCol="0" anchor="t">
            <a:noAutofit/>
          </a:bodyPr>
          <a:lstStyle/>
          <a:p>
            <a:pPr marL="285750" indent="-285750">
              <a:spcBef>
                <a:spcPts val="600"/>
              </a:spcBef>
              <a:buFont typeface="Arial" panose="020B0604020202020204" pitchFamily="34" charset="0"/>
              <a:buChar char="•"/>
            </a:pPr>
            <a:r>
              <a:rPr lang="en-US" sz="2400">
                <a:latin typeface="Arial"/>
                <a:cs typeface="Arial"/>
              </a:rPr>
              <a:t>Howell St meets McKinney Ave at more of a T intersection</a:t>
            </a:r>
            <a:endParaRPr lang="en-US"/>
          </a:p>
          <a:p>
            <a:pPr marL="285750" indent="-285750">
              <a:spcBef>
                <a:spcPts val="600"/>
              </a:spcBef>
              <a:buFont typeface="Arial" panose="020B0604020202020204" pitchFamily="34" charset="0"/>
              <a:buChar char="•"/>
            </a:pPr>
            <a:r>
              <a:rPr lang="en-US" sz="2400">
                <a:latin typeface="Arial"/>
                <a:cs typeface="Arial"/>
              </a:rPr>
              <a:t>Crosswalks on 3 sides of intersection</a:t>
            </a:r>
          </a:p>
          <a:p>
            <a:pPr marL="285750" indent="-285750">
              <a:spcBef>
                <a:spcPts val="600"/>
              </a:spcBef>
              <a:buFont typeface="Arial,Sans-Serif" panose="020B0604020202020204" pitchFamily="34" charset="0"/>
            </a:pPr>
            <a:r>
              <a:rPr lang="en-US" sz="2400">
                <a:latin typeface="Arial"/>
                <a:cs typeface="Arial"/>
              </a:rPr>
              <a:t>Smallest pocket park (6,710 SF)</a:t>
            </a:r>
            <a:endParaRPr lang="en-US" sz="2400">
              <a:solidFill>
                <a:srgbClr val="000000"/>
              </a:solidFill>
              <a:latin typeface="Arial"/>
              <a:cs typeface="Arial"/>
            </a:endParaRPr>
          </a:p>
          <a:p>
            <a:pPr marL="285750" indent="-285750">
              <a:spcBef>
                <a:spcPts val="600"/>
              </a:spcBef>
            </a:pPr>
            <a:r>
              <a:rPr lang="en-US" sz="2400">
                <a:latin typeface="Arial"/>
                <a:cs typeface="Arial"/>
              </a:rPr>
              <a:t>No left turns allowed for any direction</a:t>
            </a:r>
            <a:endParaRPr lang="en-US"/>
          </a:p>
          <a:p>
            <a:pPr marL="285750" indent="-285750">
              <a:spcBef>
                <a:spcPts val="600"/>
              </a:spcBef>
              <a:buFont typeface="Arial" panose="020B0604020202020204" pitchFamily="34" charset="0"/>
              <a:buChar char="•"/>
            </a:pPr>
            <a:r>
              <a:rPr lang="en-US" sz="2400">
                <a:latin typeface="Arial"/>
                <a:cs typeface="Arial"/>
              </a:rPr>
              <a:t>Allen St: Trolley-only lane and dual right turn lanes</a:t>
            </a:r>
          </a:p>
          <a:p>
            <a:pPr marL="285750" indent="-285750">
              <a:spcBef>
                <a:spcPts val="600"/>
              </a:spcBef>
              <a:buFont typeface="Arial" panose="020B0604020202020204" pitchFamily="34" charset="0"/>
              <a:buChar char="•"/>
            </a:pPr>
            <a:r>
              <a:rPr lang="en-US" sz="2400">
                <a:latin typeface="Arial"/>
                <a:cs typeface="Arial"/>
              </a:rPr>
              <a:t>McKinney Ave: Two southbound lanes</a:t>
            </a:r>
          </a:p>
          <a:p>
            <a:pPr marL="285750" indent="-285750">
              <a:spcBef>
                <a:spcPts val="600"/>
              </a:spcBef>
              <a:buFont typeface="Arial" panose="020B0604020202020204" pitchFamily="34" charset="0"/>
              <a:buChar char="•"/>
            </a:pPr>
            <a:endParaRPr lang="en-US" sz="2400">
              <a:latin typeface="Arial"/>
              <a:cs typeface="Arial"/>
            </a:endParaRPr>
          </a:p>
          <a:p>
            <a:pPr marL="285750" indent="-285750">
              <a:spcBef>
                <a:spcPts val="600"/>
              </a:spcBef>
              <a:buFont typeface="Arial" panose="020B0604020202020204" pitchFamily="34" charset="0"/>
              <a:buChar char="•"/>
            </a:pPr>
            <a:endParaRPr lang="en-US" sz="2400">
              <a:latin typeface="Arial"/>
              <a:cs typeface="Arial"/>
            </a:endParaRPr>
          </a:p>
        </p:txBody>
      </p:sp>
    </p:spTree>
    <p:extLst>
      <p:ext uri="{BB962C8B-B14F-4D97-AF65-F5344CB8AC3E}">
        <p14:creationId xmlns:p14="http://schemas.microsoft.com/office/powerpoint/2010/main" val="2357409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a highway&#10;&#10;Description automatically generated">
            <a:extLst>
              <a:ext uri="{FF2B5EF4-FFF2-40B4-BE49-F238E27FC236}">
                <a16:creationId xmlns:a16="http://schemas.microsoft.com/office/drawing/2014/main" id="{54349B36-6A48-170D-9746-C4D5EA7CCE2C}"/>
              </a:ext>
            </a:extLst>
          </p:cNvPr>
          <p:cNvPicPr>
            <a:picLocks noChangeAspect="1"/>
          </p:cNvPicPr>
          <p:nvPr/>
        </p:nvPicPr>
        <p:blipFill rotWithShape="1">
          <a:blip r:embed="rId3">
            <a:extLst>
              <a:ext uri="{28A0092B-C50C-407E-A947-70E740481C1C}">
                <a14:useLocalDpi xmlns:a14="http://schemas.microsoft.com/office/drawing/2010/main" val="0"/>
              </a:ext>
            </a:extLst>
          </a:blip>
          <a:srcRect l="15143" t="4980" r="16642" b="11135"/>
          <a:stretch/>
        </p:blipFill>
        <p:spPr>
          <a:xfrm>
            <a:off x="4261668" y="740285"/>
            <a:ext cx="7796981" cy="4507658"/>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37</a:t>
            </a:fld>
            <a:endParaRPr lang="en-US"/>
          </a:p>
        </p:txBody>
      </p:sp>
      <p:sp>
        <p:nvSpPr>
          <p:cNvPr id="19" name="Title 4">
            <a:extLst>
              <a:ext uri="{FF2B5EF4-FFF2-40B4-BE49-F238E27FC236}">
                <a16:creationId xmlns:a16="http://schemas.microsoft.com/office/drawing/2014/main" id="{6CAD625D-E9BA-6621-6A7F-B5123BD625F5}"/>
              </a:ext>
            </a:extLst>
          </p:cNvPr>
          <p:cNvSpPr txBox="1">
            <a:spLocks/>
          </p:cNvSpPr>
          <p:nvPr/>
        </p:nvSpPr>
        <p:spPr>
          <a:xfrm>
            <a:off x="3231740" y="1330"/>
            <a:ext cx="5728520" cy="650056"/>
          </a:xfrm>
          <a:prstGeom prst="rect">
            <a:avLst/>
          </a:prstGeom>
          <a:solidFill>
            <a:schemeClr val="bg1"/>
          </a:solidFill>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lgn="ctr"/>
            <a:r>
              <a:rPr lang="en-US" sz="3600">
                <a:latin typeface="Arial"/>
                <a:cs typeface="Arial"/>
              </a:rPr>
              <a:t>Allen / Oak Grove Option 3</a:t>
            </a:r>
            <a:endParaRPr lang="en-US" sz="3600"/>
          </a:p>
        </p:txBody>
      </p:sp>
      <p:sp>
        <p:nvSpPr>
          <p:cNvPr id="21" name="TextBox 20">
            <a:extLst>
              <a:ext uri="{FF2B5EF4-FFF2-40B4-BE49-F238E27FC236}">
                <a16:creationId xmlns:a16="http://schemas.microsoft.com/office/drawing/2014/main" id="{ACF0374A-7E9A-A173-0FBF-DC13B894BD34}"/>
              </a:ext>
            </a:extLst>
          </p:cNvPr>
          <p:cNvSpPr txBox="1"/>
          <p:nvPr/>
        </p:nvSpPr>
        <p:spPr>
          <a:xfrm rot="19646537">
            <a:off x="6781532" y="4984281"/>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2" name="TextBox 21">
            <a:extLst>
              <a:ext uri="{FF2B5EF4-FFF2-40B4-BE49-F238E27FC236}">
                <a16:creationId xmlns:a16="http://schemas.microsoft.com/office/drawing/2014/main" id="{49976E3C-66BF-BD53-AC1B-CEBC088F2EE5}"/>
              </a:ext>
            </a:extLst>
          </p:cNvPr>
          <p:cNvSpPr txBox="1"/>
          <p:nvPr/>
        </p:nvSpPr>
        <p:spPr>
          <a:xfrm rot="2802131">
            <a:off x="9977255" y="4989855"/>
            <a:ext cx="946312" cy="338554"/>
          </a:xfrm>
          <a:prstGeom prst="rect">
            <a:avLst/>
          </a:prstGeom>
          <a:solidFill>
            <a:schemeClr val="bg1"/>
          </a:solidFill>
        </p:spPr>
        <p:txBody>
          <a:bodyPr wrap="square" lIns="0" tIns="0" rIns="0" bIns="0" rtlCol="0">
            <a:spAutoFit/>
          </a:bodyPr>
          <a:lstStyle/>
          <a:p>
            <a:pPr algn="ctr"/>
            <a:r>
              <a:rPr lang="en-US" sz="1100"/>
              <a:t>OAK GROVE AVE</a:t>
            </a:r>
          </a:p>
        </p:txBody>
      </p:sp>
      <p:pic>
        <p:nvPicPr>
          <p:cNvPr id="24" name="Picture 23">
            <a:extLst>
              <a:ext uri="{FF2B5EF4-FFF2-40B4-BE49-F238E27FC236}">
                <a16:creationId xmlns:a16="http://schemas.microsoft.com/office/drawing/2014/main" id="{7552508A-0EE4-FC73-FBEB-0699D4EF43A6}"/>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2" name="Title 4">
            <a:extLst>
              <a:ext uri="{FF2B5EF4-FFF2-40B4-BE49-F238E27FC236}">
                <a16:creationId xmlns:a16="http://schemas.microsoft.com/office/drawing/2014/main" id="{360434E0-2F85-17FA-A0B9-6D99BE79E939}"/>
              </a:ext>
            </a:extLst>
          </p:cNvPr>
          <p:cNvSpPr txBox="1">
            <a:spLocks/>
          </p:cNvSpPr>
          <p:nvPr/>
        </p:nvSpPr>
        <p:spPr>
          <a:xfrm>
            <a:off x="129358" y="489151"/>
            <a:ext cx="4124325" cy="5715004"/>
          </a:xfrm>
          <a:prstGeom prst="rect">
            <a:avLst/>
          </a:prstGeom>
          <a:noFill/>
          <a:effectLst/>
        </p:spPr>
        <p:txBody>
          <a:bodyPr vert="horz" lIns="91440" tIns="45720" rIns="91440" bIns="45720" numCol="1" rtlCol="0" anchor="t">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600"/>
              </a:spcBef>
            </a:pPr>
            <a:r>
              <a:rPr lang="en-US" sz="1800" u="sng">
                <a:latin typeface="Arial"/>
                <a:cs typeface="Arial"/>
              </a:rPr>
              <a:t>Pros</a:t>
            </a:r>
          </a:p>
          <a:p>
            <a:pPr marL="285750" indent="-285750">
              <a:spcBef>
                <a:spcPts val="600"/>
              </a:spcBef>
              <a:buFont typeface="Arial" panose="020B0604020202020204" pitchFamily="34" charset="0"/>
              <a:buChar char="•"/>
            </a:pPr>
            <a:r>
              <a:rPr lang="en-US" sz="1800" b="0">
                <a:latin typeface="Arial"/>
                <a:cs typeface="Arial"/>
              </a:rPr>
              <a:t>Lowest delay (wait time) for vehicles of the three options</a:t>
            </a:r>
          </a:p>
          <a:p>
            <a:pPr marL="285750" indent="-285750">
              <a:spcBef>
                <a:spcPts val="600"/>
              </a:spcBef>
              <a:buFont typeface="Arial" panose="020B0604020202020204" pitchFamily="34" charset="0"/>
              <a:buChar char="•"/>
            </a:pPr>
            <a:r>
              <a:rPr lang="en-US" sz="1800" b="0">
                <a:latin typeface="Arial"/>
                <a:cs typeface="Arial"/>
              </a:rPr>
              <a:t>Trolley is separated from vehicles to reduce delay for vehicles</a:t>
            </a:r>
          </a:p>
          <a:p>
            <a:pPr marL="285750" indent="-285750">
              <a:spcBef>
                <a:spcPts val="600"/>
              </a:spcBef>
              <a:buFont typeface="Arial" panose="020B0604020202020204" pitchFamily="34" charset="0"/>
              <a:buChar char="•"/>
            </a:pPr>
            <a:r>
              <a:rPr lang="en-US" sz="1800" b="0">
                <a:latin typeface="Arial"/>
                <a:cs typeface="Arial"/>
              </a:rPr>
              <a:t>Trolley design meets standard design guidelines</a:t>
            </a:r>
            <a:endParaRPr lang="en-US"/>
          </a:p>
          <a:p>
            <a:pPr marL="285750" indent="-285750">
              <a:spcBef>
                <a:spcPts val="600"/>
              </a:spcBef>
              <a:buFont typeface="Arial" panose="020B0604020202020204" pitchFamily="34" charset="0"/>
              <a:buChar char="•"/>
            </a:pPr>
            <a:r>
              <a:rPr lang="en-US" sz="1800" b="0">
                <a:latin typeface="Arial"/>
                <a:cs typeface="Arial"/>
              </a:rPr>
              <a:t>Has the fewest conflict points</a:t>
            </a:r>
          </a:p>
          <a:p>
            <a:pPr marL="285750" indent="-285750">
              <a:spcBef>
                <a:spcPts val="600"/>
              </a:spcBef>
              <a:buFont typeface="Arial" panose="020B0604020202020204" pitchFamily="34" charset="0"/>
              <a:buChar char="•"/>
            </a:pPr>
            <a:r>
              <a:rPr lang="en-US" sz="1800" b="0">
                <a:latin typeface="Arial"/>
                <a:cs typeface="Arial"/>
              </a:rPr>
              <a:t>Addresses the concern about impatient drivers traveling northbound on McKinney using right turn lane to pass the trolley</a:t>
            </a:r>
          </a:p>
          <a:p>
            <a:pPr marL="285750" indent="-285750">
              <a:spcBef>
                <a:spcPts val="600"/>
              </a:spcBef>
              <a:buFont typeface="Arial" panose="020B0604020202020204" pitchFamily="34" charset="0"/>
              <a:buChar char="•"/>
            </a:pPr>
            <a:r>
              <a:rPr lang="en-US" sz="1800" b="0">
                <a:latin typeface="Arial"/>
                <a:cs typeface="Arial"/>
              </a:rPr>
              <a:t>Accommodates two southbound lanes on McKinney</a:t>
            </a:r>
          </a:p>
          <a:p>
            <a:pPr marL="285750" indent="-285750">
              <a:spcBef>
                <a:spcPts val="600"/>
              </a:spcBef>
              <a:buFont typeface="Arial" panose="020B0604020202020204" pitchFamily="34" charset="0"/>
              <a:buChar char="•"/>
            </a:pPr>
            <a:endParaRPr lang="en-US" sz="1800">
              <a:latin typeface="Arial"/>
              <a:cs typeface="Arial"/>
            </a:endParaRPr>
          </a:p>
        </p:txBody>
      </p:sp>
    </p:spTree>
    <p:extLst>
      <p:ext uri="{BB962C8B-B14F-4D97-AF65-F5344CB8AC3E}">
        <p14:creationId xmlns:p14="http://schemas.microsoft.com/office/powerpoint/2010/main" val="3118061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a highway&#10;&#10;Description automatically generated">
            <a:extLst>
              <a:ext uri="{FF2B5EF4-FFF2-40B4-BE49-F238E27FC236}">
                <a16:creationId xmlns:a16="http://schemas.microsoft.com/office/drawing/2014/main" id="{54349B36-6A48-170D-9746-C4D5EA7CCE2C}"/>
              </a:ext>
            </a:extLst>
          </p:cNvPr>
          <p:cNvPicPr>
            <a:picLocks noChangeAspect="1"/>
          </p:cNvPicPr>
          <p:nvPr/>
        </p:nvPicPr>
        <p:blipFill rotWithShape="1">
          <a:blip r:embed="rId3">
            <a:extLst>
              <a:ext uri="{28A0092B-C50C-407E-A947-70E740481C1C}">
                <a14:useLocalDpi xmlns:a14="http://schemas.microsoft.com/office/drawing/2010/main" val="0"/>
              </a:ext>
            </a:extLst>
          </a:blip>
          <a:srcRect l="15143" t="4980" r="16642" b="11135"/>
          <a:stretch/>
        </p:blipFill>
        <p:spPr>
          <a:xfrm>
            <a:off x="4261668" y="740285"/>
            <a:ext cx="7796981" cy="4507658"/>
          </a:xfrm>
          <a:prstGeom prst="rect">
            <a:avLst/>
          </a:prstGeom>
        </p:spPr>
      </p:pic>
      <p:sp>
        <p:nvSpPr>
          <p:cNvPr id="3" name="Slide Number Placeholder 2">
            <a:extLst>
              <a:ext uri="{FF2B5EF4-FFF2-40B4-BE49-F238E27FC236}">
                <a16:creationId xmlns:a16="http://schemas.microsoft.com/office/drawing/2014/main" id="{D30BA7E6-83CA-4E3F-86DF-FB950CCDB776}"/>
              </a:ext>
            </a:extLst>
          </p:cNvPr>
          <p:cNvSpPr>
            <a:spLocks noGrp="1"/>
          </p:cNvSpPr>
          <p:nvPr>
            <p:ph type="sldNum" sz="quarter" idx="12"/>
          </p:nvPr>
        </p:nvSpPr>
        <p:spPr/>
        <p:txBody>
          <a:bodyPr/>
          <a:lstStyle/>
          <a:p>
            <a:fld id="{3124D799-8608-4924-AD63-20EE418A2780}" type="slidenum">
              <a:rPr lang="en-US" smtClean="0"/>
              <a:t>38</a:t>
            </a:fld>
            <a:endParaRPr lang="en-US"/>
          </a:p>
        </p:txBody>
      </p:sp>
      <p:sp>
        <p:nvSpPr>
          <p:cNvPr id="19" name="Title 4">
            <a:extLst>
              <a:ext uri="{FF2B5EF4-FFF2-40B4-BE49-F238E27FC236}">
                <a16:creationId xmlns:a16="http://schemas.microsoft.com/office/drawing/2014/main" id="{6CAD625D-E9BA-6621-6A7F-B5123BD625F5}"/>
              </a:ext>
            </a:extLst>
          </p:cNvPr>
          <p:cNvSpPr txBox="1">
            <a:spLocks/>
          </p:cNvSpPr>
          <p:nvPr/>
        </p:nvSpPr>
        <p:spPr>
          <a:xfrm>
            <a:off x="3231740" y="1330"/>
            <a:ext cx="5728520" cy="650056"/>
          </a:xfrm>
          <a:prstGeom prst="rect">
            <a:avLst/>
          </a:prstGeom>
          <a:solidFill>
            <a:schemeClr val="bg1"/>
          </a:solidFill>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lgn="ctr"/>
            <a:r>
              <a:rPr lang="en-US" sz="3600">
                <a:latin typeface="Arial"/>
                <a:cs typeface="Arial"/>
              </a:rPr>
              <a:t>Allen / Oak Grove Option 3</a:t>
            </a:r>
            <a:endParaRPr lang="en-US" sz="3600"/>
          </a:p>
        </p:txBody>
      </p:sp>
      <p:sp>
        <p:nvSpPr>
          <p:cNvPr id="21" name="TextBox 20">
            <a:extLst>
              <a:ext uri="{FF2B5EF4-FFF2-40B4-BE49-F238E27FC236}">
                <a16:creationId xmlns:a16="http://schemas.microsoft.com/office/drawing/2014/main" id="{ACF0374A-7E9A-A173-0FBF-DC13B894BD34}"/>
              </a:ext>
            </a:extLst>
          </p:cNvPr>
          <p:cNvSpPr txBox="1"/>
          <p:nvPr/>
        </p:nvSpPr>
        <p:spPr>
          <a:xfrm rot="19646537">
            <a:off x="6781532" y="4984281"/>
            <a:ext cx="701329" cy="169277"/>
          </a:xfrm>
          <a:prstGeom prst="rect">
            <a:avLst/>
          </a:prstGeom>
          <a:solidFill>
            <a:schemeClr val="bg1"/>
          </a:solidFill>
        </p:spPr>
        <p:txBody>
          <a:bodyPr wrap="square" lIns="0" tIns="0" rIns="0" bIns="0" rtlCol="0">
            <a:spAutoFit/>
          </a:bodyPr>
          <a:lstStyle/>
          <a:p>
            <a:r>
              <a:rPr lang="en-US" sz="1100"/>
              <a:t>CLYDE LN</a:t>
            </a:r>
          </a:p>
        </p:txBody>
      </p:sp>
      <p:sp>
        <p:nvSpPr>
          <p:cNvPr id="22" name="TextBox 21">
            <a:extLst>
              <a:ext uri="{FF2B5EF4-FFF2-40B4-BE49-F238E27FC236}">
                <a16:creationId xmlns:a16="http://schemas.microsoft.com/office/drawing/2014/main" id="{49976E3C-66BF-BD53-AC1B-CEBC088F2EE5}"/>
              </a:ext>
            </a:extLst>
          </p:cNvPr>
          <p:cNvSpPr txBox="1"/>
          <p:nvPr/>
        </p:nvSpPr>
        <p:spPr>
          <a:xfrm rot="2802131">
            <a:off x="9977255" y="4989855"/>
            <a:ext cx="946312" cy="338554"/>
          </a:xfrm>
          <a:prstGeom prst="rect">
            <a:avLst/>
          </a:prstGeom>
          <a:solidFill>
            <a:schemeClr val="bg1"/>
          </a:solidFill>
        </p:spPr>
        <p:txBody>
          <a:bodyPr wrap="square" lIns="0" tIns="0" rIns="0" bIns="0" rtlCol="0">
            <a:spAutoFit/>
          </a:bodyPr>
          <a:lstStyle/>
          <a:p>
            <a:pPr algn="ctr"/>
            <a:r>
              <a:rPr lang="en-US" sz="1100"/>
              <a:t>OAK GROVE AVE</a:t>
            </a:r>
          </a:p>
        </p:txBody>
      </p:sp>
      <p:pic>
        <p:nvPicPr>
          <p:cNvPr id="24" name="Picture 23">
            <a:extLst>
              <a:ext uri="{FF2B5EF4-FFF2-40B4-BE49-F238E27FC236}">
                <a16:creationId xmlns:a16="http://schemas.microsoft.com/office/drawing/2014/main" id="{7552508A-0EE4-FC73-FBEB-0699D4EF43A6}"/>
              </a:ext>
            </a:extLst>
          </p:cNvPr>
          <p:cNvPicPr>
            <a:picLocks noChangeAspect="1"/>
          </p:cNvPicPr>
          <p:nvPr/>
        </p:nvPicPr>
        <p:blipFill rotWithShape="1">
          <a:blip r:embed="rId4"/>
          <a:srcRect b="2557"/>
          <a:stretch/>
        </p:blipFill>
        <p:spPr>
          <a:xfrm>
            <a:off x="11310578" y="5247944"/>
            <a:ext cx="748072" cy="743895"/>
          </a:xfrm>
          <a:prstGeom prst="rect">
            <a:avLst/>
          </a:prstGeom>
        </p:spPr>
      </p:pic>
      <p:sp>
        <p:nvSpPr>
          <p:cNvPr id="2" name="Title 4">
            <a:extLst>
              <a:ext uri="{FF2B5EF4-FFF2-40B4-BE49-F238E27FC236}">
                <a16:creationId xmlns:a16="http://schemas.microsoft.com/office/drawing/2014/main" id="{360434E0-2F85-17FA-A0B9-6D99BE79E939}"/>
              </a:ext>
            </a:extLst>
          </p:cNvPr>
          <p:cNvSpPr txBox="1">
            <a:spLocks/>
          </p:cNvSpPr>
          <p:nvPr/>
        </p:nvSpPr>
        <p:spPr>
          <a:xfrm>
            <a:off x="129358" y="489151"/>
            <a:ext cx="4124325" cy="5715004"/>
          </a:xfrm>
          <a:prstGeom prst="rect">
            <a:avLst/>
          </a:prstGeom>
          <a:noFill/>
          <a:effectLst/>
        </p:spPr>
        <p:txBody>
          <a:bodyPr vert="horz" lIns="91440" tIns="45720" rIns="91440" bIns="45720" numCol="1" rtlCol="0" anchor="t">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pPr>
              <a:spcBef>
                <a:spcPts val="600"/>
              </a:spcBef>
            </a:pPr>
            <a:r>
              <a:rPr lang="en-US" sz="1800" u="sng">
                <a:solidFill>
                  <a:srgbClr val="C00000"/>
                </a:solidFill>
                <a:latin typeface="Arial"/>
                <a:cs typeface="Arial"/>
              </a:rPr>
              <a:t>Cons</a:t>
            </a:r>
          </a:p>
          <a:p>
            <a:pPr marL="285750" indent="-285750">
              <a:spcBef>
                <a:spcPts val="600"/>
              </a:spcBef>
              <a:buFont typeface="Arial" panose="020B0604020202020204" pitchFamily="34" charset="0"/>
              <a:buChar char="•"/>
            </a:pPr>
            <a:r>
              <a:rPr lang="en-US" sz="1800" b="0">
                <a:solidFill>
                  <a:srgbClr val="C00000"/>
                </a:solidFill>
                <a:latin typeface="Arial"/>
                <a:cs typeface="Arial"/>
              </a:rPr>
              <a:t>Smallest pocket park area</a:t>
            </a:r>
          </a:p>
          <a:p>
            <a:pPr marL="285750" indent="-285750">
              <a:spcBef>
                <a:spcPts val="600"/>
              </a:spcBef>
              <a:buFont typeface="Arial" panose="020B0604020202020204" pitchFamily="34" charset="0"/>
              <a:buChar char="•"/>
            </a:pPr>
            <a:r>
              <a:rPr lang="en-US" sz="1800" b="0">
                <a:solidFill>
                  <a:srgbClr val="C00000"/>
                </a:solidFill>
                <a:latin typeface="Arial"/>
                <a:cs typeface="Arial"/>
              </a:rPr>
              <a:t>Trolley will require dedicated signal phase to merge onto southbound McKinney traffic</a:t>
            </a:r>
          </a:p>
          <a:p>
            <a:pPr marL="285750" indent="-285750">
              <a:spcBef>
                <a:spcPts val="600"/>
              </a:spcBef>
              <a:buFont typeface="Arial" panose="020B0604020202020204" pitchFamily="34" charset="0"/>
              <a:buChar char="•"/>
            </a:pPr>
            <a:r>
              <a:rPr lang="en-US" sz="1800" b="0">
                <a:solidFill>
                  <a:srgbClr val="C00000"/>
                </a:solidFill>
                <a:latin typeface="Arial"/>
                <a:cs typeface="Arial"/>
              </a:rPr>
              <a:t>Prohibits the following:</a:t>
            </a:r>
          </a:p>
          <a:p>
            <a:pPr marL="742950" lvl="1" indent="-285750">
              <a:spcBef>
                <a:spcPts val="600"/>
              </a:spcBef>
              <a:buFont typeface="Arial" panose="020B0604020202020204" pitchFamily="34" charset="0"/>
              <a:buChar char="•"/>
            </a:pPr>
            <a:r>
              <a:rPr lang="en-US">
                <a:solidFill>
                  <a:srgbClr val="C00000"/>
                </a:solidFill>
                <a:latin typeface="Arial"/>
                <a:cs typeface="Arial"/>
              </a:rPr>
              <a:t>Allen: Eastbound through and left</a:t>
            </a:r>
          </a:p>
          <a:p>
            <a:pPr marL="742950" lvl="1" indent="-285750">
              <a:spcBef>
                <a:spcPts val="600"/>
              </a:spcBef>
              <a:buFont typeface="Arial" panose="020B0604020202020204" pitchFamily="34" charset="0"/>
              <a:buChar char="•"/>
            </a:pPr>
            <a:r>
              <a:rPr lang="en-US">
                <a:solidFill>
                  <a:srgbClr val="C00000"/>
                </a:solidFill>
                <a:latin typeface="Arial"/>
                <a:cs typeface="Arial"/>
              </a:rPr>
              <a:t>McKinney: Northbound left and southbound left</a:t>
            </a:r>
          </a:p>
          <a:p>
            <a:pPr marL="742950" lvl="1" indent="-285750">
              <a:spcBef>
                <a:spcPts val="600"/>
              </a:spcBef>
              <a:buFont typeface="Arial" panose="020B0604020202020204" pitchFamily="34" charset="0"/>
              <a:buChar char="•"/>
            </a:pPr>
            <a:r>
              <a:rPr lang="en-US">
                <a:solidFill>
                  <a:srgbClr val="C00000"/>
                </a:solidFill>
                <a:latin typeface="Arial"/>
                <a:cs typeface="Arial"/>
              </a:rPr>
              <a:t>Oak Grove: Westbound through and left</a:t>
            </a:r>
          </a:p>
          <a:p>
            <a:pPr marL="285750" indent="-285750">
              <a:spcBef>
                <a:spcPts val="600"/>
              </a:spcBef>
              <a:buFont typeface="Arial" panose="020B0604020202020204" pitchFamily="34" charset="0"/>
              <a:buChar char="•"/>
            </a:pPr>
            <a:r>
              <a:rPr lang="en-US" sz="1800" b="0">
                <a:solidFill>
                  <a:srgbClr val="C00000"/>
                </a:solidFill>
                <a:latin typeface="Arial"/>
                <a:cs typeface="Arial"/>
              </a:rPr>
              <a:t>Potential negative impacts to adjacent signalized intersections due to limited turns (e.g., Bowen &amp; Oak Grove, Bowen &amp; Hall)</a:t>
            </a:r>
          </a:p>
          <a:p>
            <a:pPr marL="285750" indent="-285750">
              <a:spcBef>
                <a:spcPts val="600"/>
              </a:spcBef>
              <a:buFont typeface="Arial" panose="020B0604020202020204" pitchFamily="34" charset="0"/>
              <a:buChar char="•"/>
            </a:pPr>
            <a:r>
              <a:rPr lang="en-US" sz="1800" b="0">
                <a:solidFill>
                  <a:srgbClr val="C00000"/>
                </a:solidFill>
                <a:latin typeface="Arial"/>
                <a:cs typeface="Arial"/>
              </a:rPr>
              <a:t>Need No Right Turns on Red for eastbound Allen St due to pedestrian safety concerns</a:t>
            </a:r>
            <a:endParaRPr lang="en-US" sz="1800" b="0">
              <a:solidFill>
                <a:srgbClr val="000000"/>
              </a:solidFill>
              <a:latin typeface="Arial"/>
              <a:cs typeface="Arial"/>
            </a:endParaRPr>
          </a:p>
          <a:p>
            <a:pPr>
              <a:spcBef>
                <a:spcPts val="600"/>
              </a:spcBef>
            </a:pPr>
            <a:endParaRPr lang="en-US" sz="1800">
              <a:latin typeface="Arial"/>
              <a:cs typeface="Arial"/>
            </a:endParaRPr>
          </a:p>
          <a:p>
            <a:pPr marL="285750" indent="-285750">
              <a:spcBef>
                <a:spcPts val="600"/>
              </a:spcBef>
              <a:buFont typeface="Arial" panose="020B0604020202020204" pitchFamily="34" charset="0"/>
              <a:buChar char="•"/>
            </a:pPr>
            <a:endParaRPr lang="en-US" sz="1800">
              <a:latin typeface="Arial"/>
              <a:cs typeface="Arial"/>
            </a:endParaRPr>
          </a:p>
        </p:txBody>
      </p:sp>
    </p:spTree>
    <p:extLst>
      <p:ext uri="{BB962C8B-B14F-4D97-AF65-F5344CB8AC3E}">
        <p14:creationId xmlns:p14="http://schemas.microsoft.com/office/powerpoint/2010/main" val="1923312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CC38-843B-A0FF-B7F5-DA233184C159}"/>
              </a:ext>
            </a:extLst>
          </p:cNvPr>
          <p:cNvSpPr>
            <a:spLocks noGrp="1"/>
          </p:cNvSpPr>
          <p:nvPr>
            <p:ph type="title"/>
          </p:nvPr>
        </p:nvSpPr>
        <p:spPr>
          <a:xfrm>
            <a:off x="1722496" y="1710384"/>
            <a:ext cx="8747008" cy="1795933"/>
          </a:xfrm>
        </p:spPr>
        <p:txBody>
          <a:bodyPr>
            <a:noAutofit/>
          </a:bodyPr>
          <a:lstStyle/>
          <a:p>
            <a:pPr algn="ctr"/>
            <a:r>
              <a:rPr lang="en-US" sz="6000">
                <a:latin typeface="Arial"/>
                <a:cs typeface="Arial"/>
              </a:rPr>
              <a:t>Bike Network Considerations</a:t>
            </a:r>
            <a:endParaRPr lang="en-US" sz="6000"/>
          </a:p>
        </p:txBody>
      </p:sp>
      <p:sp>
        <p:nvSpPr>
          <p:cNvPr id="5" name="Slide Number Placeholder 4">
            <a:extLst>
              <a:ext uri="{FF2B5EF4-FFF2-40B4-BE49-F238E27FC236}">
                <a16:creationId xmlns:a16="http://schemas.microsoft.com/office/drawing/2014/main" id="{FECB6B68-11BD-D3D5-D929-7B4D58C46ECF}"/>
              </a:ext>
            </a:extLst>
          </p:cNvPr>
          <p:cNvSpPr>
            <a:spLocks noGrp="1"/>
          </p:cNvSpPr>
          <p:nvPr>
            <p:ph type="sldNum" sz="quarter" idx="12"/>
          </p:nvPr>
        </p:nvSpPr>
        <p:spPr/>
        <p:txBody>
          <a:bodyPr/>
          <a:lstStyle/>
          <a:p>
            <a:fld id="{3124D799-8608-4924-AD63-20EE418A2780}" type="slidenum">
              <a:rPr lang="en-US" smtClean="0"/>
              <a:t>39</a:t>
            </a:fld>
            <a:endParaRPr lang="en-US"/>
          </a:p>
        </p:txBody>
      </p:sp>
    </p:spTree>
    <p:extLst>
      <p:ext uri="{BB962C8B-B14F-4D97-AF65-F5344CB8AC3E}">
        <p14:creationId xmlns:p14="http://schemas.microsoft.com/office/powerpoint/2010/main" val="159665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199EDD-2248-4BF6-9539-40C7B3E8FF70}"/>
              </a:ext>
            </a:extLst>
          </p:cNvPr>
          <p:cNvSpPr>
            <a:spLocks noGrp="1"/>
          </p:cNvSpPr>
          <p:nvPr>
            <p:ph idx="1"/>
          </p:nvPr>
        </p:nvSpPr>
        <p:spPr>
          <a:xfrm>
            <a:off x="838200" y="1825625"/>
            <a:ext cx="10515600" cy="4351338"/>
          </a:xfrm>
        </p:spPr>
        <p:txBody>
          <a:bodyPr vert="horz" lIns="91440" tIns="45720" rIns="91440" bIns="45720" rtlCol="0" anchor="t">
            <a:normAutofit/>
          </a:bodyPr>
          <a:lstStyle/>
          <a:p>
            <a:pPr>
              <a:spcBef>
                <a:spcPts val="1200"/>
              </a:spcBef>
            </a:pPr>
            <a:r>
              <a:rPr lang="en-US">
                <a:latin typeface="Arial"/>
                <a:cs typeface="Arial"/>
              </a:rPr>
              <a:t>Present the revised 30% plan designs to the public</a:t>
            </a:r>
            <a:endParaRPr lang="en-US"/>
          </a:p>
          <a:p>
            <a:pPr>
              <a:spcBef>
                <a:spcPts val="1200"/>
              </a:spcBef>
            </a:pPr>
            <a:r>
              <a:rPr lang="en-US">
                <a:latin typeface="Arial"/>
                <a:cs typeface="Arial"/>
              </a:rPr>
              <a:t>Discuss operational impacts of the project</a:t>
            </a:r>
            <a:endParaRPr lang="en-US"/>
          </a:p>
          <a:p>
            <a:pPr>
              <a:spcBef>
                <a:spcPts val="1200"/>
              </a:spcBef>
            </a:pPr>
            <a:r>
              <a:rPr lang="en-US">
                <a:latin typeface="Arial"/>
                <a:cs typeface="Arial"/>
              </a:rPr>
              <a:t>Share key intersection options</a:t>
            </a:r>
          </a:p>
          <a:p>
            <a:pPr>
              <a:spcBef>
                <a:spcPts val="1200"/>
              </a:spcBef>
            </a:pPr>
            <a:r>
              <a:rPr lang="en-US">
                <a:latin typeface="Arial"/>
                <a:cs typeface="Arial"/>
              </a:rPr>
              <a:t>Discuss next steps</a:t>
            </a:r>
          </a:p>
          <a:p>
            <a:pPr>
              <a:spcBef>
                <a:spcPts val="1200"/>
              </a:spcBef>
            </a:pPr>
            <a:r>
              <a:rPr lang="en-US">
                <a:latin typeface="Arial"/>
                <a:cs typeface="Arial"/>
              </a:rPr>
              <a:t>Solicit public input on the McKinney/Cole project and key intersections</a:t>
            </a:r>
          </a:p>
          <a:p>
            <a:endParaRPr lang="en-US" sz="2400"/>
          </a:p>
        </p:txBody>
      </p:sp>
      <p:sp>
        <p:nvSpPr>
          <p:cNvPr id="2" name="Slide Number Placeholder 1">
            <a:extLst>
              <a:ext uri="{FF2B5EF4-FFF2-40B4-BE49-F238E27FC236}">
                <a16:creationId xmlns:a16="http://schemas.microsoft.com/office/drawing/2014/main" id="{F0D088D4-C838-400A-B518-7D33B4EA05DA}"/>
              </a:ext>
            </a:extLst>
          </p:cNvPr>
          <p:cNvSpPr>
            <a:spLocks noGrp="1"/>
          </p:cNvSpPr>
          <p:nvPr>
            <p:ph type="sldNum" sz="quarter" idx="12"/>
          </p:nvPr>
        </p:nvSpPr>
        <p:spPr/>
        <p:txBody>
          <a:bodyPr/>
          <a:lstStyle/>
          <a:p>
            <a:fld id="{3124D799-8608-4924-AD63-20EE418A2780}" type="slidenum">
              <a:rPr lang="en-US" smtClean="0"/>
              <a:t>4</a:t>
            </a:fld>
            <a:endParaRPr lang="en-US"/>
          </a:p>
        </p:txBody>
      </p:sp>
      <p:sp>
        <p:nvSpPr>
          <p:cNvPr id="7" name="Title 1">
            <a:extLst>
              <a:ext uri="{FF2B5EF4-FFF2-40B4-BE49-F238E27FC236}">
                <a16:creationId xmlns:a16="http://schemas.microsoft.com/office/drawing/2014/main" id="{7CB676BA-ED37-1825-C5F4-82EE56484740}"/>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Purpose of This Presentation</a:t>
            </a:r>
          </a:p>
        </p:txBody>
      </p:sp>
    </p:spTree>
    <p:extLst>
      <p:ext uri="{BB962C8B-B14F-4D97-AF65-F5344CB8AC3E}">
        <p14:creationId xmlns:p14="http://schemas.microsoft.com/office/powerpoint/2010/main" val="438742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8E7922-E035-46E6-AA7F-AE0945B13BC7}"/>
              </a:ext>
            </a:extLst>
          </p:cNvPr>
          <p:cNvSpPr>
            <a:spLocks noGrp="1"/>
          </p:cNvSpPr>
          <p:nvPr>
            <p:ph type="title"/>
          </p:nvPr>
        </p:nvSpPr>
        <p:spPr/>
        <p:txBody>
          <a:bodyPr/>
          <a:lstStyle/>
          <a:p>
            <a:r>
              <a:rPr lang="en-US">
                <a:latin typeface="Arial"/>
                <a:cs typeface="Arial"/>
              </a:rPr>
              <a:t>Purpose of This Section</a:t>
            </a:r>
            <a:endParaRPr lang="en-US"/>
          </a:p>
        </p:txBody>
      </p:sp>
      <p:sp>
        <p:nvSpPr>
          <p:cNvPr id="6" name="Content Placeholder 5">
            <a:extLst>
              <a:ext uri="{FF2B5EF4-FFF2-40B4-BE49-F238E27FC236}">
                <a16:creationId xmlns:a16="http://schemas.microsoft.com/office/drawing/2014/main" id="{26199EDD-2248-4BF6-9539-40C7B3E8FF70}"/>
              </a:ext>
            </a:extLst>
          </p:cNvPr>
          <p:cNvSpPr>
            <a:spLocks noGrp="1"/>
          </p:cNvSpPr>
          <p:nvPr>
            <p:ph idx="1"/>
          </p:nvPr>
        </p:nvSpPr>
        <p:spPr/>
        <p:txBody>
          <a:bodyPr vert="horz" lIns="91440" tIns="45720" rIns="91440" bIns="45720" rtlCol="0" anchor="t">
            <a:normAutofit/>
          </a:bodyPr>
          <a:lstStyle/>
          <a:p>
            <a:r>
              <a:rPr lang="en-US" sz="3200"/>
              <a:t>Present the revised bike network that has been recommended for Uptown parallel to the Katy Trail</a:t>
            </a:r>
          </a:p>
          <a:p>
            <a:r>
              <a:rPr lang="en-US" sz="3200"/>
              <a:t>Present the potential modifications needed to the impacted portions of the McKinney/Cole Project to realize this network</a:t>
            </a:r>
          </a:p>
          <a:p>
            <a:r>
              <a:rPr lang="en-US" sz="3200"/>
              <a:t>Solicit public input on the recommended network and whether the necessary modifications should be made to the impacted portions McKinney/Cole project</a:t>
            </a:r>
          </a:p>
          <a:p>
            <a:endParaRPr lang="en-US"/>
          </a:p>
        </p:txBody>
      </p:sp>
      <p:sp>
        <p:nvSpPr>
          <p:cNvPr id="2" name="Slide Number Placeholder 1">
            <a:extLst>
              <a:ext uri="{FF2B5EF4-FFF2-40B4-BE49-F238E27FC236}">
                <a16:creationId xmlns:a16="http://schemas.microsoft.com/office/drawing/2014/main" id="{F0D088D4-C838-400A-B518-7D33B4EA05DA}"/>
              </a:ext>
            </a:extLst>
          </p:cNvPr>
          <p:cNvSpPr>
            <a:spLocks noGrp="1"/>
          </p:cNvSpPr>
          <p:nvPr>
            <p:ph type="sldNum" sz="quarter" idx="12"/>
          </p:nvPr>
        </p:nvSpPr>
        <p:spPr/>
        <p:txBody>
          <a:bodyPr/>
          <a:lstStyle/>
          <a:p>
            <a:fld id="{3124D799-8608-4924-AD63-20EE418A2780}" type="slidenum">
              <a:rPr lang="en-US" smtClean="0"/>
              <a:t>40</a:t>
            </a:fld>
            <a:endParaRPr lang="en-US"/>
          </a:p>
        </p:txBody>
      </p:sp>
    </p:spTree>
    <p:extLst>
      <p:ext uri="{BB962C8B-B14F-4D97-AF65-F5344CB8AC3E}">
        <p14:creationId xmlns:p14="http://schemas.microsoft.com/office/powerpoint/2010/main" val="344888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C91734-4DA5-3458-39B4-C89B64152315}"/>
              </a:ext>
            </a:extLst>
          </p:cNvPr>
          <p:cNvSpPr>
            <a:spLocks noGrp="1"/>
          </p:cNvSpPr>
          <p:nvPr>
            <p:ph idx="1"/>
          </p:nvPr>
        </p:nvSpPr>
        <p:spPr>
          <a:xfrm>
            <a:off x="748950" y="1537127"/>
            <a:ext cx="10985848" cy="4294506"/>
          </a:xfrm>
        </p:spPr>
        <p:txBody>
          <a:bodyPr>
            <a:normAutofit/>
          </a:bodyPr>
          <a:lstStyle/>
          <a:p>
            <a:r>
              <a:rPr lang="en-US"/>
              <a:t>In November 2023, City Council asked staff to conduct additional study engagement for the Bike Plan Update</a:t>
            </a:r>
          </a:p>
          <a:p>
            <a:r>
              <a:rPr lang="en-US"/>
              <a:t>Stakeholders expressed concern about the lack of alternatives to the Katy Trail for bicyclists through Uptown</a:t>
            </a:r>
          </a:p>
          <a:p>
            <a:r>
              <a:rPr lang="en-US"/>
              <a:t>From May-July 2024, the public was asked to provide their input on four potential alternatives:</a:t>
            </a:r>
          </a:p>
          <a:p>
            <a:pPr lvl="1"/>
            <a:r>
              <a:rPr lang="en-US"/>
              <a:t>Route 1: Turtle Creek</a:t>
            </a:r>
          </a:p>
          <a:p>
            <a:pPr lvl="1"/>
            <a:r>
              <a:rPr lang="en-US"/>
              <a:t>Route 2: Travis/Carlisle</a:t>
            </a:r>
          </a:p>
          <a:p>
            <a:pPr lvl="1"/>
            <a:r>
              <a:rPr lang="en-US"/>
              <a:t>Route 3: McKinney/Cole</a:t>
            </a:r>
          </a:p>
          <a:p>
            <a:pPr lvl="1"/>
            <a:r>
              <a:rPr lang="en-US"/>
              <a:t>Route 4: Katy Trail Widening</a:t>
            </a:r>
          </a:p>
        </p:txBody>
      </p:sp>
      <p:sp>
        <p:nvSpPr>
          <p:cNvPr id="3" name="Title 2">
            <a:extLst>
              <a:ext uri="{FF2B5EF4-FFF2-40B4-BE49-F238E27FC236}">
                <a16:creationId xmlns:a16="http://schemas.microsoft.com/office/drawing/2014/main" id="{FFF7B40F-3A4F-B90D-2AAA-D89BDE2793CB}"/>
              </a:ext>
            </a:extLst>
          </p:cNvPr>
          <p:cNvSpPr>
            <a:spLocks noGrp="1"/>
          </p:cNvSpPr>
          <p:nvPr>
            <p:ph type="title"/>
          </p:nvPr>
        </p:nvSpPr>
        <p:spPr/>
        <p:txBody>
          <a:bodyPr/>
          <a:lstStyle/>
          <a:p>
            <a:r>
              <a:rPr lang="en-US"/>
              <a:t>Background</a:t>
            </a:r>
          </a:p>
        </p:txBody>
      </p:sp>
      <p:sp>
        <p:nvSpPr>
          <p:cNvPr id="4" name="Slide Number Placeholder 3">
            <a:extLst>
              <a:ext uri="{FF2B5EF4-FFF2-40B4-BE49-F238E27FC236}">
                <a16:creationId xmlns:a16="http://schemas.microsoft.com/office/drawing/2014/main" id="{44BF59AE-8CE6-2A6F-4C6A-443CC173C0CB}"/>
              </a:ext>
            </a:extLst>
          </p:cNvPr>
          <p:cNvSpPr>
            <a:spLocks noGrp="1"/>
          </p:cNvSpPr>
          <p:nvPr>
            <p:ph type="sldNum" sz="quarter" idx="12"/>
          </p:nvPr>
        </p:nvSpPr>
        <p:spPr/>
        <p:txBody>
          <a:bodyPr/>
          <a:lstStyle/>
          <a:p>
            <a:fld id="{3124D799-8608-4924-AD63-20EE418A2780}" type="slidenum">
              <a:rPr lang="en-US" smtClean="0"/>
              <a:t>41</a:t>
            </a:fld>
            <a:endParaRPr lang="en-US"/>
          </a:p>
        </p:txBody>
      </p:sp>
    </p:spTree>
    <p:extLst>
      <p:ext uri="{BB962C8B-B14F-4D97-AF65-F5344CB8AC3E}">
        <p14:creationId xmlns:p14="http://schemas.microsoft.com/office/powerpoint/2010/main" val="3713162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34852E-06A6-B600-1CA5-11AE1584111F}"/>
              </a:ext>
            </a:extLst>
          </p:cNvPr>
          <p:cNvSpPr>
            <a:spLocks noGrp="1"/>
          </p:cNvSpPr>
          <p:nvPr>
            <p:ph idx="1"/>
          </p:nvPr>
        </p:nvSpPr>
        <p:spPr>
          <a:xfrm>
            <a:off x="800571" y="1693921"/>
            <a:ext cx="10581451" cy="4351338"/>
          </a:xfrm>
        </p:spPr>
        <p:txBody>
          <a:bodyPr/>
          <a:lstStyle/>
          <a:p>
            <a:r>
              <a:rPr lang="en-US"/>
              <a:t>On the survey and in the public meeting presentation, it was made clear that it would not be possible to implement Route 3 - McKinney/Cole with the McKinney/Cole Two-Way Conversion project</a:t>
            </a:r>
          </a:p>
          <a:p>
            <a:r>
              <a:rPr lang="en-US"/>
              <a:t>The results of the survey question “What is your preferred route?”</a:t>
            </a:r>
          </a:p>
        </p:txBody>
      </p:sp>
      <p:sp>
        <p:nvSpPr>
          <p:cNvPr id="3" name="Title 2">
            <a:extLst>
              <a:ext uri="{FF2B5EF4-FFF2-40B4-BE49-F238E27FC236}">
                <a16:creationId xmlns:a16="http://schemas.microsoft.com/office/drawing/2014/main" id="{473174D8-C678-1408-3B87-F6EE61C5576A}"/>
              </a:ext>
            </a:extLst>
          </p:cNvPr>
          <p:cNvSpPr>
            <a:spLocks noGrp="1"/>
          </p:cNvSpPr>
          <p:nvPr>
            <p:ph type="title"/>
          </p:nvPr>
        </p:nvSpPr>
        <p:spPr/>
        <p:txBody>
          <a:bodyPr/>
          <a:lstStyle/>
          <a:p>
            <a:r>
              <a:rPr lang="en-US"/>
              <a:t>Background (Cont.)</a:t>
            </a:r>
          </a:p>
        </p:txBody>
      </p:sp>
      <p:sp>
        <p:nvSpPr>
          <p:cNvPr id="4" name="Slide Number Placeholder 3">
            <a:extLst>
              <a:ext uri="{FF2B5EF4-FFF2-40B4-BE49-F238E27FC236}">
                <a16:creationId xmlns:a16="http://schemas.microsoft.com/office/drawing/2014/main" id="{A60AE185-17F3-D8A3-DAE8-0748FBBCA328}"/>
              </a:ext>
            </a:extLst>
          </p:cNvPr>
          <p:cNvSpPr>
            <a:spLocks noGrp="1"/>
          </p:cNvSpPr>
          <p:nvPr>
            <p:ph type="sldNum" sz="quarter" idx="12"/>
          </p:nvPr>
        </p:nvSpPr>
        <p:spPr/>
        <p:txBody>
          <a:bodyPr/>
          <a:lstStyle/>
          <a:p>
            <a:fld id="{3124D799-8608-4924-AD63-20EE418A2780}" type="slidenum">
              <a:rPr lang="en-US" smtClean="0"/>
              <a:t>42</a:t>
            </a:fld>
            <a:endParaRPr lang="en-US"/>
          </a:p>
        </p:txBody>
      </p:sp>
      <p:grpSp>
        <p:nvGrpSpPr>
          <p:cNvPr id="9" name="Group 8">
            <a:extLst>
              <a:ext uri="{FF2B5EF4-FFF2-40B4-BE49-F238E27FC236}">
                <a16:creationId xmlns:a16="http://schemas.microsoft.com/office/drawing/2014/main" id="{9E4E8FAC-172B-F4B2-BAEE-6C6086D7E0D3}"/>
              </a:ext>
            </a:extLst>
          </p:cNvPr>
          <p:cNvGrpSpPr/>
          <p:nvPr/>
        </p:nvGrpSpPr>
        <p:grpSpPr>
          <a:xfrm>
            <a:off x="769192" y="3868732"/>
            <a:ext cx="4742605" cy="2074867"/>
            <a:chOff x="293331" y="4073719"/>
            <a:chExt cx="3792275" cy="1659102"/>
          </a:xfrm>
        </p:grpSpPr>
        <p:pic>
          <p:nvPicPr>
            <p:cNvPr id="6" name="Preferred Route-chart.png">
              <a:extLst>
                <a:ext uri="{FF2B5EF4-FFF2-40B4-BE49-F238E27FC236}">
                  <a16:creationId xmlns:a16="http://schemas.microsoft.com/office/drawing/2014/main" id="{00000000-0008-0000-0100-000038000000}"/>
                </a:ext>
              </a:extLst>
            </p:cNvPr>
            <p:cNvPicPr>
              <a:picLocks noChangeAspect="1"/>
            </p:cNvPicPr>
            <p:nvPr/>
          </p:nvPicPr>
          <p:blipFill rotWithShape="1">
            <a:blip r:embed="rId3"/>
            <a:srcRect r="69557"/>
            <a:stretch/>
          </p:blipFill>
          <p:spPr>
            <a:xfrm>
              <a:off x="293331" y="4073719"/>
              <a:ext cx="2197942" cy="1659102"/>
            </a:xfrm>
            <a:prstGeom prst="rect">
              <a:avLst/>
            </a:prstGeom>
            <a:ln w="12700" cap="flat">
              <a:noFill/>
              <a:miter lim="400000"/>
            </a:ln>
            <a:effectLst/>
          </p:spPr>
        </p:pic>
        <p:pic>
          <p:nvPicPr>
            <p:cNvPr id="7" name="Preferred Route-chart.png">
              <a:extLst>
                <a:ext uri="{FF2B5EF4-FFF2-40B4-BE49-F238E27FC236}">
                  <a16:creationId xmlns:a16="http://schemas.microsoft.com/office/drawing/2014/main" id="{BD79BADC-4CCF-4DA3-1199-298F7B3551B9}"/>
                </a:ext>
              </a:extLst>
            </p:cNvPr>
            <p:cNvPicPr>
              <a:picLocks noChangeAspect="1"/>
            </p:cNvPicPr>
            <p:nvPr/>
          </p:nvPicPr>
          <p:blipFill rotWithShape="1">
            <a:blip r:embed="rId3"/>
            <a:srcRect l="67755" r="19844"/>
            <a:stretch/>
          </p:blipFill>
          <p:spPr>
            <a:xfrm>
              <a:off x="2491274" y="4073719"/>
              <a:ext cx="895394" cy="1659102"/>
            </a:xfrm>
            <a:prstGeom prst="rect">
              <a:avLst/>
            </a:prstGeom>
            <a:ln w="12700" cap="flat">
              <a:noFill/>
              <a:miter lim="400000"/>
            </a:ln>
            <a:effectLst/>
          </p:spPr>
        </p:pic>
        <p:pic>
          <p:nvPicPr>
            <p:cNvPr id="8" name="Preferred Route-chart.png">
              <a:extLst>
                <a:ext uri="{FF2B5EF4-FFF2-40B4-BE49-F238E27FC236}">
                  <a16:creationId xmlns:a16="http://schemas.microsoft.com/office/drawing/2014/main" id="{494639C3-2255-FCC8-44FF-860DC93FD4E5}"/>
                </a:ext>
              </a:extLst>
            </p:cNvPr>
            <p:cNvPicPr>
              <a:picLocks noChangeAspect="1"/>
            </p:cNvPicPr>
            <p:nvPr/>
          </p:nvPicPr>
          <p:blipFill rotWithShape="1">
            <a:blip r:embed="rId3"/>
            <a:srcRect l="90319"/>
            <a:stretch/>
          </p:blipFill>
          <p:spPr>
            <a:xfrm>
              <a:off x="3386668" y="4073719"/>
              <a:ext cx="698938" cy="1659102"/>
            </a:xfrm>
            <a:prstGeom prst="rect">
              <a:avLst/>
            </a:prstGeom>
            <a:ln w="12700" cap="flat">
              <a:noFill/>
              <a:miter lim="400000"/>
            </a:ln>
            <a:effectLst/>
          </p:spPr>
        </p:pic>
      </p:grpSp>
    </p:spTree>
    <p:extLst>
      <p:ext uri="{BB962C8B-B14F-4D97-AF65-F5344CB8AC3E}">
        <p14:creationId xmlns:p14="http://schemas.microsoft.com/office/powerpoint/2010/main" val="3846937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E21791-D0A0-3AC4-C86F-B5156FE84AA5}"/>
              </a:ext>
            </a:extLst>
          </p:cNvPr>
          <p:cNvSpPr>
            <a:spLocks noGrp="1"/>
          </p:cNvSpPr>
          <p:nvPr>
            <p:ph idx="1"/>
          </p:nvPr>
        </p:nvSpPr>
        <p:spPr>
          <a:xfrm>
            <a:off x="683098" y="1687646"/>
            <a:ext cx="11051700" cy="4137421"/>
          </a:xfrm>
        </p:spPr>
        <p:txBody>
          <a:bodyPr>
            <a:normAutofit/>
          </a:bodyPr>
          <a:lstStyle/>
          <a:p>
            <a:r>
              <a:rPr lang="en-US"/>
              <a:t>Representatives from the City of Dallas, Uptown Dallas, Inc., Friends of the Katy Trail, The Loop, Oak Lawn Committee, Turtle Creek Conservancy, and the City’s Bicycle Advisory Committee met in August 2024 to confirm what the recommendation should be</a:t>
            </a:r>
          </a:p>
          <a:p>
            <a:r>
              <a:rPr lang="en-US" b="1"/>
              <a:t>The</a:t>
            </a:r>
            <a:r>
              <a:rPr lang="en-US"/>
              <a:t> </a:t>
            </a:r>
            <a:r>
              <a:rPr lang="en-US" b="1"/>
              <a:t>consensus from that meeting was that both Route 1 (Turtle Creek) and Route 2 (Travis/Carlisle) should be recommended, with minor modifications</a:t>
            </a:r>
            <a:endParaRPr lang="en-US"/>
          </a:p>
        </p:txBody>
      </p:sp>
      <p:sp>
        <p:nvSpPr>
          <p:cNvPr id="3" name="Title 2">
            <a:extLst>
              <a:ext uri="{FF2B5EF4-FFF2-40B4-BE49-F238E27FC236}">
                <a16:creationId xmlns:a16="http://schemas.microsoft.com/office/drawing/2014/main" id="{4EE58803-38D8-C92A-1A23-952EE5EDBA43}"/>
              </a:ext>
            </a:extLst>
          </p:cNvPr>
          <p:cNvSpPr>
            <a:spLocks noGrp="1"/>
          </p:cNvSpPr>
          <p:nvPr>
            <p:ph type="title"/>
          </p:nvPr>
        </p:nvSpPr>
        <p:spPr/>
        <p:txBody>
          <a:bodyPr/>
          <a:lstStyle/>
          <a:p>
            <a:r>
              <a:rPr lang="en-US"/>
              <a:t>Background (Cont.)</a:t>
            </a:r>
          </a:p>
        </p:txBody>
      </p:sp>
      <p:sp>
        <p:nvSpPr>
          <p:cNvPr id="4" name="Slide Number Placeholder 3">
            <a:extLst>
              <a:ext uri="{FF2B5EF4-FFF2-40B4-BE49-F238E27FC236}">
                <a16:creationId xmlns:a16="http://schemas.microsoft.com/office/drawing/2014/main" id="{5DF01B0E-105B-4ADB-0D0D-9D5B90F9A1CB}"/>
              </a:ext>
            </a:extLst>
          </p:cNvPr>
          <p:cNvSpPr>
            <a:spLocks noGrp="1"/>
          </p:cNvSpPr>
          <p:nvPr>
            <p:ph type="sldNum" sz="quarter" idx="12"/>
          </p:nvPr>
        </p:nvSpPr>
        <p:spPr/>
        <p:txBody>
          <a:bodyPr/>
          <a:lstStyle/>
          <a:p>
            <a:fld id="{3124D799-8608-4924-AD63-20EE418A2780}" type="slidenum">
              <a:rPr lang="en-US" smtClean="0"/>
              <a:t>43</a:t>
            </a:fld>
            <a:endParaRPr lang="en-US"/>
          </a:p>
        </p:txBody>
      </p:sp>
    </p:spTree>
    <p:extLst>
      <p:ext uri="{BB962C8B-B14F-4D97-AF65-F5344CB8AC3E}">
        <p14:creationId xmlns:p14="http://schemas.microsoft.com/office/powerpoint/2010/main" val="2420251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F2499-300F-8463-5664-EF027DDBC4CA}"/>
              </a:ext>
            </a:extLst>
          </p:cNvPr>
          <p:cNvPicPr>
            <a:picLocks noChangeAspect="1"/>
          </p:cNvPicPr>
          <p:nvPr/>
        </p:nvPicPr>
        <p:blipFill>
          <a:blip r:embed="rId3"/>
          <a:stretch>
            <a:fillRect/>
          </a:stretch>
        </p:blipFill>
        <p:spPr>
          <a:xfrm>
            <a:off x="6736281" y="206373"/>
            <a:ext cx="4771396" cy="5894078"/>
          </a:xfrm>
          <a:prstGeom prst="rect">
            <a:avLst/>
          </a:prstGeom>
          <a:ln>
            <a:solidFill>
              <a:schemeClr val="tx1"/>
            </a:solidFill>
          </a:ln>
        </p:spPr>
      </p:pic>
      <p:sp>
        <p:nvSpPr>
          <p:cNvPr id="2" name="Content Placeholder 1">
            <a:extLst>
              <a:ext uri="{FF2B5EF4-FFF2-40B4-BE49-F238E27FC236}">
                <a16:creationId xmlns:a16="http://schemas.microsoft.com/office/drawing/2014/main" id="{C311A6BA-19A3-BF7F-CE07-0AF7A9471744}"/>
              </a:ext>
            </a:extLst>
          </p:cNvPr>
          <p:cNvSpPr>
            <a:spLocks noGrp="1"/>
          </p:cNvSpPr>
          <p:nvPr>
            <p:ph idx="1"/>
          </p:nvPr>
        </p:nvSpPr>
        <p:spPr>
          <a:xfrm>
            <a:off x="466727" y="1860748"/>
            <a:ext cx="5369629" cy="4351338"/>
          </a:xfrm>
        </p:spPr>
        <p:txBody>
          <a:bodyPr>
            <a:normAutofit/>
          </a:bodyPr>
          <a:lstStyle/>
          <a:p>
            <a:pPr marL="0" indent="0">
              <a:buNone/>
            </a:pPr>
            <a:r>
              <a:rPr lang="en-US" sz="2600"/>
              <a:t>Route 1 (Turtle Creek) and Route 2 (Travis/Carlisle) still have locations of overlap with the McKinney/Cole project, and modifications to the impacted sections of the McKinney/Cole project would be needed realize these routes.</a:t>
            </a:r>
          </a:p>
        </p:txBody>
      </p:sp>
      <p:sp>
        <p:nvSpPr>
          <p:cNvPr id="3" name="Title 2">
            <a:extLst>
              <a:ext uri="{FF2B5EF4-FFF2-40B4-BE49-F238E27FC236}">
                <a16:creationId xmlns:a16="http://schemas.microsoft.com/office/drawing/2014/main" id="{BE78C938-8441-9E27-67F7-094DCFB4B906}"/>
              </a:ext>
            </a:extLst>
          </p:cNvPr>
          <p:cNvSpPr>
            <a:spLocks noGrp="1"/>
          </p:cNvSpPr>
          <p:nvPr>
            <p:ph type="title"/>
          </p:nvPr>
        </p:nvSpPr>
        <p:spPr>
          <a:xfrm>
            <a:off x="466728" y="206373"/>
            <a:ext cx="6137272" cy="1464383"/>
          </a:xfrm>
        </p:spPr>
        <p:txBody>
          <a:bodyPr>
            <a:normAutofit/>
          </a:bodyPr>
          <a:lstStyle/>
          <a:p>
            <a:r>
              <a:rPr lang="en-US"/>
              <a:t>Impacts to McKinney/ Cole Project</a:t>
            </a:r>
          </a:p>
        </p:txBody>
      </p:sp>
      <p:sp>
        <p:nvSpPr>
          <p:cNvPr id="4" name="Slide Number Placeholder 3">
            <a:extLst>
              <a:ext uri="{FF2B5EF4-FFF2-40B4-BE49-F238E27FC236}">
                <a16:creationId xmlns:a16="http://schemas.microsoft.com/office/drawing/2014/main" id="{E6AD3FE5-2D28-2832-8E47-CB5741E74E5C}"/>
              </a:ext>
            </a:extLst>
          </p:cNvPr>
          <p:cNvSpPr>
            <a:spLocks noGrp="1"/>
          </p:cNvSpPr>
          <p:nvPr>
            <p:ph type="sldNum" sz="quarter" idx="12"/>
          </p:nvPr>
        </p:nvSpPr>
        <p:spPr/>
        <p:txBody>
          <a:bodyPr/>
          <a:lstStyle/>
          <a:p>
            <a:fld id="{3124D799-8608-4924-AD63-20EE418A2780}" type="slidenum">
              <a:rPr lang="en-US" smtClean="0"/>
              <a:t>44</a:t>
            </a:fld>
            <a:endParaRPr lang="en-US"/>
          </a:p>
        </p:txBody>
      </p:sp>
      <p:cxnSp>
        <p:nvCxnSpPr>
          <p:cNvPr id="8" name="Straight Arrow Connector 7">
            <a:extLst>
              <a:ext uri="{FF2B5EF4-FFF2-40B4-BE49-F238E27FC236}">
                <a16:creationId xmlns:a16="http://schemas.microsoft.com/office/drawing/2014/main" id="{A49EE1A9-167D-CF03-4A43-0E1992C5DB1F}"/>
              </a:ext>
            </a:extLst>
          </p:cNvPr>
          <p:cNvCxnSpPr>
            <a:cxnSpLocks/>
          </p:cNvCxnSpPr>
          <p:nvPr/>
        </p:nvCxnSpPr>
        <p:spPr>
          <a:xfrm flipH="1">
            <a:off x="10244623" y="1193735"/>
            <a:ext cx="67180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107390-CE56-1413-090E-A952DC282339}"/>
              </a:ext>
            </a:extLst>
          </p:cNvPr>
          <p:cNvCxnSpPr>
            <a:cxnSpLocks/>
          </p:cNvCxnSpPr>
          <p:nvPr/>
        </p:nvCxnSpPr>
        <p:spPr>
          <a:xfrm flipH="1">
            <a:off x="8917733" y="3657016"/>
            <a:ext cx="67180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26B31C6-0F58-3A08-CF52-B868D55EA3DF}"/>
              </a:ext>
            </a:extLst>
          </p:cNvPr>
          <p:cNvCxnSpPr>
            <a:cxnSpLocks/>
          </p:cNvCxnSpPr>
          <p:nvPr/>
        </p:nvCxnSpPr>
        <p:spPr>
          <a:xfrm>
            <a:off x="684323" y="5533441"/>
            <a:ext cx="67180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2E3828BD-90B6-573E-76FC-3CDEC3A87E2A}"/>
              </a:ext>
            </a:extLst>
          </p:cNvPr>
          <p:cNvSpPr txBox="1">
            <a:spLocks/>
          </p:cNvSpPr>
          <p:nvPr/>
        </p:nvSpPr>
        <p:spPr>
          <a:xfrm>
            <a:off x="1418411" y="5272396"/>
            <a:ext cx="3725089" cy="608836"/>
          </a:xfrm>
          <a:prstGeom prst="rect">
            <a:avLst/>
          </a:prstGeom>
        </p:spPr>
        <p:txBody>
          <a:bodyPr vert="horz" lIns="91440" tIns="45720" rIns="91440" bIns="45720" rtlCol="0">
            <a:normAutofit fontScale="77500" lnSpcReduction="20000"/>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solidFill>
                  <a:schemeClr val="tx1"/>
                </a:solidFill>
              </a:rPr>
              <a:t>Impacted/overlapping sections of McKinney/ Cole project</a:t>
            </a:r>
          </a:p>
        </p:txBody>
      </p:sp>
    </p:spTree>
    <p:extLst>
      <p:ext uri="{BB962C8B-B14F-4D97-AF65-F5344CB8AC3E}">
        <p14:creationId xmlns:p14="http://schemas.microsoft.com/office/powerpoint/2010/main" val="543133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A53B68-F2FD-5A34-29AC-EBF94C81DDF5}"/>
              </a:ext>
            </a:extLst>
          </p:cNvPr>
          <p:cNvPicPr>
            <a:picLocks noChangeAspect="1"/>
          </p:cNvPicPr>
          <p:nvPr/>
        </p:nvPicPr>
        <p:blipFill>
          <a:blip r:embed="rId3"/>
          <a:stretch>
            <a:fillRect/>
          </a:stretch>
        </p:blipFill>
        <p:spPr>
          <a:xfrm>
            <a:off x="4514685" y="3412259"/>
            <a:ext cx="3314126" cy="2106780"/>
          </a:xfrm>
          <a:prstGeom prst="rect">
            <a:avLst/>
          </a:prstGeom>
        </p:spPr>
      </p:pic>
      <p:pic>
        <p:nvPicPr>
          <p:cNvPr id="10" name="Picture 9">
            <a:extLst>
              <a:ext uri="{FF2B5EF4-FFF2-40B4-BE49-F238E27FC236}">
                <a16:creationId xmlns:a16="http://schemas.microsoft.com/office/drawing/2014/main" id="{AD4EEB0C-957A-9BD7-BD1D-56CEA14A0049}"/>
              </a:ext>
            </a:extLst>
          </p:cNvPr>
          <p:cNvPicPr>
            <a:picLocks noChangeAspect="1"/>
          </p:cNvPicPr>
          <p:nvPr/>
        </p:nvPicPr>
        <p:blipFill>
          <a:blip r:embed="rId4"/>
          <a:stretch>
            <a:fillRect/>
          </a:stretch>
        </p:blipFill>
        <p:spPr>
          <a:xfrm>
            <a:off x="505774" y="3412259"/>
            <a:ext cx="3398531" cy="2085090"/>
          </a:xfrm>
          <a:prstGeom prst="rect">
            <a:avLst/>
          </a:prstGeom>
        </p:spPr>
      </p:pic>
      <p:pic>
        <p:nvPicPr>
          <p:cNvPr id="8" name="Picture 7">
            <a:extLst>
              <a:ext uri="{FF2B5EF4-FFF2-40B4-BE49-F238E27FC236}">
                <a16:creationId xmlns:a16="http://schemas.microsoft.com/office/drawing/2014/main" id="{2BF30395-9886-4994-AD05-DAD02DA25772}"/>
              </a:ext>
            </a:extLst>
          </p:cNvPr>
          <p:cNvPicPr>
            <a:picLocks noChangeAspect="1"/>
          </p:cNvPicPr>
          <p:nvPr/>
        </p:nvPicPr>
        <p:blipFill rotWithShape="1">
          <a:blip r:embed="rId5"/>
          <a:srcRect l="17529" t="18722" r="23480" b="7426"/>
          <a:stretch/>
        </p:blipFill>
        <p:spPr>
          <a:xfrm>
            <a:off x="4472483" y="3125771"/>
            <a:ext cx="3398532" cy="2393268"/>
          </a:xfrm>
          <a:prstGeom prst="rect">
            <a:avLst/>
          </a:prstGeom>
        </p:spPr>
      </p:pic>
      <p:sp>
        <p:nvSpPr>
          <p:cNvPr id="2" name="Content Placeholder 1">
            <a:extLst>
              <a:ext uri="{FF2B5EF4-FFF2-40B4-BE49-F238E27FC236}">
                <a16:creationId xmlns:a16="http://schemas.microsoft.com/office/drawing/2014/main" id="{BCE85FE6-0B60-1EF4-004B-72A790B19144}"/>
              </a:ext>
            </a:extLst>
          </p:cNvPr>
          <p:cNvSpPr>
            <a:spLocks noGrp="1"/>
          </p:cNvSpPr>
          <p:nvPr>
            <p:ph idx="1"/>
          </p:nvPr>
        </p:nvSpPr>
        <p:spPr>
          <a:xfrm>
            <a:off x="466728" y="1265786"/>
            <a:ext cx="11268070" cy="675153"/>
          </a:xfrm>
        </p:spPr>
        <p:txBody>
          <a:bodyPr>
            <a:normAutofit/>
          </a:bodyPr>
          <a:lstStyle/>
          <a:p>
            <a:pPr marL="0" indent="0" algn="ctr">
              <a:spcBef>
                <a:spcPts val="600"/>
              </a:spcBef>
              <a:buNone/>
            </a:pPr>
            <a:r>
              <a:rPr lang="en-US" b="1"/>
              <a:t>Cole Avenue Between Harvard Avenue and Armstrong Avenue</a:t>
            </a:r>
          </a:p>
        </p:txBody>
      </p:sp>
      <p:sp>
        <p:nvSpPr>
          <p:cNvPr id="3" name="Title 2">
            <a:extLst>
              <a:ext uri="{FF2B5EF4-FFF2-40B4-BE49-F238E27FC236}">
                <a16:creationId xmlns:a16="http://schemas.microsoft.com/office/drawing/2014/main" id="{FAD5DD9F-5C53-9D9F-E989-E75FFA2DF6B8}"/>
              </a:ext>
            </a:extLst>
          </p:cNvPr>
          <p:cNvSpPr>
            <a:spLocks noGrp="1"/>
          </p:cNvSpPr>
          <p:nvPr>
            <p:ph type="title"/>
          </p:nvPr>
        </p:nvSpPr>
        <p:spPr/>
        <p:txBody>
          <a:bodyPr/>
          <a:lstStyle/>
          <a:p>
            <a:pPr algn="ctr"/>
            <a:r>
              <a:rPr lang="en-US"/>
              <a:t>Impacts to McKinney/ Cole Project</a:t>
            </a:r>
          </a:p>
        </p:txBody>
      </p:sp>
      <p:sp>
        <p:nvSpPr>
          <p:cNvPr id="4" name="Slide Number Placeholder 3">
            <a:extLst>
              <a:ext uri="{FF2B5EF4-FFF2-40B4-BE49-F238E27FC236}">
                <a16:creationId xmlns:a16="http://schemas.microsoft.com/office/drawing/2014/main" id="{B8C270AB-348E-2809-63A4-9C04C07336F9}"/>
              </a:ext>
            </a:extLst>
          </p:cNvPr>
          <p:cNvSpPr>
            <a:spLocks noGrp="1"/>
          </p:cNvSpPr>
          <p:nvPr>
            <p:ph type="sldNum" sz="quarter" idx="12"/>
          </p:nvPr>
        </p:nvSpPr>
        <p:spPr/>
        <p:txBody>
          <a:bodyPr/>
          <a:lstStyle/>
          <a:p>
            <a:fld id="{3124D799-8608-4924-AD63-20EE418A2780}" type="slidenum">
              <a:rPr lang="en-US" smtClean="0"/>
              <a:t>45</a:t>
            </a:fld>
            <a:endParaRPr lang="en-US"/>
          </a:p>
        </p:txBody>
      </p:sp>
      <p:sp>
        <p:nvSpPr>
          <p:cNvPr id="5" name="Content Placeholder 1">
            <a:extLst>
              <a:ext uri="{FF2B5EF4-FFF2-40B4-BE49-F238E27FC236}">
                <a16:creationId xmlns:a16="http://schemas.microsoft.com/office/drawing/2014/main" id="{47562938-48D7-AE70-419C-7017BFEB5006}"/>
              </a:ext>
            </a:extLst>
          </p:cNvPr>
          <p:cNvSpPr txBox="1">
            <a:spLocks/>
          </p:cNvSpPr>
          <p:nvPr/>
        </p:nvSpPr>
        <p:spPr>
          <a:xfrm>
            <a:off x="777722" y="2326151"/>
            <a:ext cx="2856198"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Current Plan Set Typical Section</a:t>
            </a:r>
          </a:p>
        </p:txBody>
      </p:sp>
      <p:sp>
        <p:nvSpPr>
          <p:cNvPr id="6" name="Content Placeholder 1">
            <a:extLst>
              <a:ext uri="{FF2B5EF4-FFF2-40B4-BE49-F238E27FC236}">
                <a16:creationId xmlns:a16="http://schemas.microsoft.com/office/drawing/2014/main" id="{DCD896F8-32FE-98CC-690A-97D4A4FCD7E3}"/>
              </a:ext>
            </a:extLst>
          </p:cNvPr>
          <p:cNvSpPr txBox="1">
            <a:spLocks/>
          </p:cNvSpPr>
          <p:nvPr/>
        </p:nvSpPr>
        <p:spPr>
          <a:xfrm>
            <a:off x="4571467" y="2326151"/>
            <a:ext cx="3200565"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Modifications Needed to Typical Section</a:t>
            </a:r>
          </a:p>
        </p:txBody>
      </p:sp>
      <p:pic>
        <p:nvPicPr>
          <p:cNvPr id="16" name="Picture 15">
            <a:extLst>
              <a:ext uri="{FF2B5EF4-FFF2-40B4-BE49-F238E27FC236}">
                <a16:creationId xmlns:a16="http://schemas.microsoft.com/office/drawing/2014/main" id="{9D1EB747-BA00-56EC-F87C-B48045512CDB}"/>
              </a:ext>
            </a:extLst>
          </p:cNvPr>
          <p:cNvPicPr>
            <a:picLocks noChangeAspect="1"/>
          </p:cNvPicPr>
          <p:nvPr/>
        </p:nvPicPr>
        <p:blipFill rotWithShape="1">
          <a:blip r:embed="rId6"/>
          <a:srcRect l="1342"/>
          <a:stretch/>
        </p:blipFill>
        <p:spPr>
          <a:xfrm>
            <a:off x="8439194" y="3125771"/>
            <a:ext cx="3314126" cy="2396580"/>
          </a:xfrm>
          <a:prstGeom prst="rect">
            <a:avLst/>
          </a:prstGeom>
        </p:spPr>
      </p:pic>
      <p:sp>
        <p:nvSpPr>
          <p:cNvPr id="21" name="Content Placeholder 1">
            <a:extLst>
              <a:ext uri="{FF2B5EF4-FFF2-40B4-BE49-F238E27FC236}">
                <a16:creationId xmlns:a16="http://schemas.microsoft.com/office/drawing/2014/main" id="{B0F58DE1-CE2C-D32E-7F8E-9E8412E99C57}"/>
              </a:ext>
            </a:extLst>
          </p:cNvPr>
          <p:cNvSpPr txBox="1">
            <a:spLocks/>
          </p:cNvSpPr>
          <p:nvPr/>
        </p:nvSpPr>
        <p:spPr>
          <a:xfrm>
            <a:off x="8396991" y="2055708"/>
            <a:ext cx="3398532" cy="1005840"/>
          </a:xfrm>
          <a:prstGeom prst="rect">
            <a:avLst/>
          </a:prstGeom>
        </p:spPr>
        <p:txBody>
          <a:bodyPr vert="horz" lIns="0" tIns="0" rIns="0" bIns="0" rtlCol="0">
            <a:normAutofit fontScale="92500" lnSpcReduction="10000"/>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Typical Section if Trolley Was Extended in the Future</a:t>
            </a:r>
          </a:p>
        </p:txBody>
      </p:sp>
      <p:pic>
        <p:nvPicPr>
          <p:cNvPr id="13" name="Picture 12" descr="A bus and cars parked on a street&#10;&#10;Description automatically generated with medium confidence">
            <a:extLst>
              <a:ext uri="{FF2B5EF4-FFF2-40B4-BE49-F238E27FC236}">
                <a16:creationId xmlns:a16="http://schemas.microsoft.com/office/drawing/2014/main" id="{4BBB1EED-5197-957E-FD9B-4B79E83CA8F8}"/>
              </a:ext>
            </a:extLst>
          </p:cNvPr>
          <p:cNvPicPr>
            <a:picLocks noChangeAspect="1"/>
          </p:cNvPicPr>
          <p:nvPr/>
        </p:nvPicPr>
        <p:blipFill rotWithShape="1">
          <a:blip r:embed="rId7">
            <a:extLst>
              <a:ext uri="{28A0092B-C50C-407E-A947-70E740481C1C}">
                <a14:useLocalDpi xmlns:a14="http://schemas.microsoft.com/office/drawing/2010/main" val="0"/>
              </a:ext>
            </a:extLst>
          </a:blip>
          <a:srcRect l="22500" t="20932" r="25622" b="14122"/>
          <a:stretch/>
        </p:blipFill>
        <p:spPr>
          <a:xfrm>
            <a:off x="505774" y="3125771"/>
            <a:ext cx="3398531" cy="2393268"/>
          </a:xfrm>
          <a:prstGeom prst="rect">
            <a:avLst/>
          </a:prstGeom>
        </p:spPr>
      </p:pic>
    </p:spTree>
    <p:extLst>
      <p:ext uri="{BB962C8B-B14F-4D97-AF65-F5344CB8AC3E}">
        <p14:creationId xmlns:p14="http://schemas.microsoft.com/office/powerpoint/2010/main" val="3356259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85FE6-0B60-1EF4-004B-72A790B19144}"/>
              </a:ext>
            </a:extLst>
          </p:cNvPr>
          <p:cNvSpPr>
            <a:spLocks noGrp="1"/>
          </p:cNvSpPr>
          <p:nvPr>
            <p:ph idx="1"/>
          </p:nvPr>
        </p:nvSpPr>
        <p:spPr>
          <a:xfrm>
            <a:off x="466728" y="1330165"/>
            <a:ext cx="11268070" cy="599106"/>
          </a:xfrm>
        </p:spPr>
        <p:txBody>
          <a:bodyPr/>
          <a:lstStyle/>
          <a:p>
            <a:pPr marL="0" indent="0" algn="ctr">
              <a:buNone/>
            </a:pPr>
            <a:r>
              <a:rPr lang="en-US" b="1"/>
              <a:t>Carlisle Street Between Carlisle Place and Allen Street</a:t>
            </a:r>
          </a:p>
        </p:txBody>
      </p:sp>
      <p:sp>
        <p:nvSpPr>
          <p:cNvPr id="3" name="Title 2">
            <a:extLst>
              <a:ext uri="{FF2B5EF4-FFF2-40B4-BE49-F238E27FC236}">
                <a16:creationId xmlns:a16="http://schemas.microsoft.com/office/drawing/2014/main" id="{FAD5DD9F-5C53-9D9F-E989-E75FFA2DF6B8}"/>
              </a:ext>
            </a:extLst>
          </p:cNvPr>
          <p:cNvSpPr>
            <a:spLocks noGrp="1"/>
          </p:cNvSpPr>
          <p:nvPr>
            <p:ph type="title"/>
          </p:nvPr>
        </p:nvSpPr>
        <p:spPr>
          <a:xfrm>
            <a:off x="466728" y="206374"/>
            <a:ext cx="11429997" cy="1005840"/>
          </a:xfrm>
        </p:spPr>
        <p:txBody>
          <a:bodyPr>
            <a:normAutofit/>
          </a:bodyPr>
          <a:lstStyle/>
          <a:p>
            <a:r>
              <a:rPr lang="en-US"/>
              <a:t>Impacts to McKinney/ Cole Project (Cont.)</a:t>
            </a:r>
          </a:p>
        </p:txBody>
      </p:sp>
      <p:sp>
        <p:nvSpPr>
          <p:cNvPr id="4" name="Slide Number Placeholder 3">
            <a:extLst>
              <a:ext uri="{FF2B5EF4-FFF2-40B4-BE49-F238E27FC236}">
                <a16:creationId xmlns:a16="http://schemas.microsoft.com/office/drawing/2014/main" id="{B8C270AB-348E-2809-63A4-9C04C07336F9}"/>
              </a:ext>
            </a:extLst>
          </p:cNvPr>
          <p:cNvSpPr>
            <a:spLocks noGrp="1"/>
          </p:cNvSpPr>
          <p:nvPr>
            <p:ph type="sldNum" sz="quarter" idx="12"/>
          </p:nvPr>
        </p:nvSpPr>
        <p:spPr/>
        <p:txBody>
          <a:bodyPr/>
          <a:lstStyle/>
          <a:p>
            <a:fld id="{3124D799-8608-4924-AD63-20EE418A2780}" type="slidenum">
              <a:rPr lang="en-US" smtClean="0"/>
              <a:t>46</a:t>
            </a:fld>
            <a:endParaRPr lang="en-US"/>
          </a:p>
        </p:txBody>
      </p:sp>
      <p:grpSp>
        <p:nvGrpSpPr>
          <p:cNvPr id="5" name="Group 4">
            <a:extLst>
              <a:ext uri="{FF2B5EF4-FFF2-40B4-BE49-F238E27FC236}">
                <a16:creationId xmlns:a16="http://schemas.microsoft.com/office/drawing/2014/main" id="{A34AC5D8-81D8-2AFF-3088-25BE74BC6D12}"/>
              </a:ext>
            </a:extLst>
          </p:cNvPr>
          <p:cNvGrpSpPr/>
          <p:nvPr/>
        </p:nvGrpSpPr>
        <p:grpSpPr>
          <a:xfrm>
            <a:off x="2434482" y="2342874"/>
            <a:ext cx="7323037" cy="2941254"/>
            <a:chOff x="2239324" y="2342874"/>
            <a:chExt cx="7323037" cy="2941254"/>
          </a:xfrm>
        </p:grpSpPr>
        <p:sp>
          <p:nvSpPr>
            <p:cNvPr id="14" name="Content Placeholder 1">
              <a:extLst>
                <a:ext uri="{FF2B5EF4-FFF2-40B4-BE49-F238E27FC236}">
                  <a16:creationId xmlns:a16="http://schemas.microsoft.com/office/drawing/2014/main" id="{6F4974C8-68FB-3CBC-0926-F0D41872AB2A}"/>
                </a:ext>
              </a:extLst>
            </p:cNvPr>
            <p:cNvSpPr txBox="1">
              <a:spLocks/>
            </p:cNvSpPr>
            <p:nvPr/>
          </p:nvSpPr>
          <p:spPr>
            <a:xfrm>
              <a:off x="2481785" y="2342874"/>
              <a:ext cx="2913607"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Current Plan Set Typical Section</a:t>
              </a:r>
            </a:p>
          </p:txBody>
        </p:sp>
        <p:sp>
          <p:nvSpPr>
            <p:cNvPr id="15" name="Content Placeholder 1">
              <a:extLst>
                <a:ext uri="{FF2B5EF4-FFF2-40B4-BE49-F238E27FC236}">
                  <a16:creationId xmlns:a16="http://schemas.microsoft.com/office/drawing/2014/main" id="{8ACADE40-338D-77E1-6C57-15E252B17875}"/>
                </a:ext>
              </a:extLst>
            </p:cNvPr>
            <p:cNvSpPr txBox="1">
              <a:spLocks/>
            </p:cNvSpPr>
            <p:nvPr/>
          </p:nvSpPr>
          <p:spPr>
            <a:xfrm>
              <a:off x="6305015" y="2342874"/>
              <a:ext cx="3200565" cy="823044"/>
            </a:xfrm>
            <a:prstGeom prst="rect">
              <a:avLst/>
            </a:prstGeom>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Modifications Needed to Typical Section</a:t>
              </a:r>
            </a:p>
          </p:txBody>
        </p:sp>
        <p:pic>
          <p:nvPicPr>
            <p:cNvPr id="16" name="Picture 15">
              <a:extLst>
                <a:ext uri="{FF2B5EF4-FFF2-40B4-BE49-F238E27FC236}">
                  <a16:creationId xmlns:a16="http://schemas.microsoft.com/office/drawing/2014/main" id="{BE2D30E0-14AE-309D-CC0B-8F9FF79FF3FC}"/>
                </a:ext>
              </a:extLst>
            </p:cNvPr>
            <p:cNvPicPr>
              <a:picLocks noChangeAspect="1"/>
            </p:cNvPicPr>
            <p:nvPr/>
          </p:nvPicPr>
          <p:blipFill>
            <a:blip r:embed="rId3"/>
            <a:stretch>
              <a:fillRect/>
            </a:stretch>
          </p:blipFill>
          <p:spPr>
            <a:xfrm>
              <a:off x="6248235" y="3177348"/>
              <a:ext cx="3314126" cy="2106780"/>
            </a:xfrm>
            <a:prstGeom prst="rect">
              <a:avLst/>
            </a:prstGeom>
          </p:spPr>
        </p:pic>
        <p:pic>
          <p:nvPicPr>
            <p:cNvPr id="17" name="Picture 16">
              <a:extLst>
                <a:ext uri="{FF2B5EF4-FFF2-40B4-BE49-F238E27FC236}">
                  <a16:creationId xmlns:a16="http://schemas.microsoft.com/office/drawing/2014/main" id="{E974B0B7-7DBE-6691-FA18-913EE7D0F9DF}"/>
                </a:ext>
              </a:extLst>
            </p:cNvPr>
            <p:cNvPicPr>
              <a:picLocks noChangeAspect="1"/>
            </p:cNvPicPr>
            <p:nvPr/>
          </p:nvPicPr>
          <p:blipFill>
            <a:blip r:embed="rId4"/>
            <a:stretch>
              <a:fillRect/>
            </a:stretch>
          </p:blipFill>
          <p:spPr>
            <a:xfrm>
              <a:off x="2239324" y="3177348"/>
              <a:ext cx="3398531" cy="2085090"/>
            </a:xfrm>
            <a:prstGeom prst="rect">
              <a:avLst/>
            </a:prstGeom>
          </p:spPr>
        </p:pic>
      </p:grpSp>
      <p:pic>
        <p:nvPicPr>
          <p:cNvPr id="6" name="Picture 5">
            <a:extLst>
              <a:ext uri="{FF2B5EF4-FFF2-40B4-BE49-F238E27FC236}">
                <a16:creationId xmlns:a16="http://schemas.microsoft.com/office/drawing/2014/main" id="{3CB8225D-9FEC-02D7-E819-70BBF38F75BF}"/>
              </a:ext>
            </a:extLst>
          </p:cNvPr>
          <p:cNvPicPr>
            <a:picLocks noChangeAspect="1"/>
          </p:cNvPicPr>
          <p:nvPr/>
        </p:nvPicPr>
        <p:blipFill rotWithShape="1">
          <a:blip r:embed="rId5"/>
          <a:srcRect l="17529" t="18722" r="23480" b="7426"/>
          <a:stretch/>
        </p:blipFill>
        <p:spPr>
          <a:xfrm>
            <a:off x="6401190" y="3134567"/>
            <a:ext cx="3398532" cy="2393268"/>
          </a:xfrm>
          <a:prstGeom prst="rect">
            <a:avLst/>
          </a:prstGeom>
        </p:spPr>
      </p:pic>
      <p:pic>
        <p:nvPicPr>
          <p:cNvPr id="7" name="Picture 6" descr="A bus and cars parked on a street&#10;&#10;Description automatically generated with medium confidence">
            <a:extLst>
              <a:ext uri="{FF2B5EF4-FFF2-40B4-BE49-F238E27FC236}">
                <a16:creationId xmlns:a16="http://schemas.microsoft.com/office/drawing/2014/main" id="{EFF4EAC1-9CDF-2C01-48C8-991DD7F164A5}"/>
              </a:ext>
            </a:extLst>
          </p:cNvPr>
          <p:cNvPicPr>
            <a:picLocks noChangeAspect="1"/>
          </p:cNvPicPr>
          <p:nvPr/>
        </p:nvPicPr>
        <p:blipFill rotWithShape="1">
          <a:blip r:embed="rId6">
            <a:extLst>
              <a:ext uri="{28A0092B-C50C-407E-A947-70E740481C1C}">
                <a14:useLocalDpi xmlns:a14="http://schemas.microsoft.com/office/drawing/2010/main" val="0"/>
              </a:ext>
            </a:extLst>
          </a:blip>
          <a:srcRect l="22500" t="20932" r="25622" b="14122"/>
          <a:stretch/>
        </p:blipFill>
        <p:spPr>
          <a:xfrm>
            <a:off x="2434481" y="3134567"/>
            <a:ext cx="3398531" cy="2393268"/>
          </a:xfrm>
          <a:prstGeom prst="rect">
            <a:avLst/>
          </a:prstGeom>
        </p:spPr>
      </p:pic>
    </p:spTree>
    <p:extLst>
      <p:ext uri="{BB962C8B-B14F-4D97-AF65-F5344CB8AC3E}">
        <p14:creationId xmlns:p14="http://schemas.microsoft.com/office/powerpoint/2010/main" val="4257810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85FE6-0B60-1EF4-004B-72A790B19144}"/>
              </a:ext>
            </a:extLst>
          </p:cNvPr>
          <p:cNvSpPr>
            <a:spLocks noGrp="1"/>
          </p:cNvSpPr>
          <p:nvPr>
            <p:ph idx="1"/>
          </p:nvPr>
        </p:nvSpPr>
        <p:spPr>
          <a:xfrm>
            <a:off x="466728" y="1330165"/>
            <a:ext cx="11268070" cy="599106"/>
          </a:xfrm>
        </p:spPr>
        <p:txBody>
          <a:bodyPr/>
          <a:lstStyle/>
          <a:p>
            <a:pPr marL="0" indent="0" algn="ctr">
              <a:buNone/>
            </a:pPr>
            <a:r>
              <a:rPr lang="en-US" b="1"/>
              <a:t>Carlisle Avenue Between Carlisle Place and Allen Street (Cont.)</a:t>
            </a:r>
          </a:p>
        </p:txBody>
      </p:sp>
      <p:sp>
        <p:nvSpPr>
          <p:cNvPr id="4" name="Slide Number Placeholder 3">
            <a:extLst>
              <a:ext uri="{FF2B5EF4-FFF2-40B4-BE49-F238E27FC236}">
                <a16:creationId xmlns:a16="http://schemas.microsoft.com/office/drawing/2014/main" id="{B8C270AB-348E-2809-63A4-9C04C07336F9}"/>
              </a:ext>
            </a:extLst>
          </p:cNvPr>
          <p:cNvSpPr>
            <a:spLocks noGrp="1"/>
          </p:cNvSpPr>
          <p:nvPr>
            <p:ph type="sldNum" sz="quarter" idx="12"/>
          </p:nvPr>
        </p:nvSpPr>
        <p:spPr/>
        <p:txBody>
          <a:bodyPr/>
          <a:lstStyle/>
          <a:p>
            <a:fld id="{3124D799-8608-4924-AD63-20EE418A2780}" type="slidenum">
              <a:rPr lang="en-US" smtClean="0"/>
              <a:t>47</a:t>
            </a:fld>
            <a:endParaRPr lang="en-US"/>
          </a:p>
        </p:txBody>
      </p:sp>
      <p:sp>
        <p:nvSpPr>
          <p:cNvPr id="14" name="Content Placeholder 1">
            <a:extLst>
              <a:ext uri="{FF2B5EF4-FFF2-40B4-BE49-F238E27FC236}">
                <a16:creationId xmlns:a16="http://schemas.microsoft.com/office/drawing/2014/main" id="{6F4974C8-68FB-3CBC-0926-F0D41872AB2A}"/>
              </a:ext>
            </a:extLst>
          </p:cNvPr>
          <p:cNvSpPr txBox="1">
            <a:spLocks/>
          </p:cNvSpPr>
          <p:nvPr/>
        </p:nvSpPr>
        <p:spPr>
          <a:xfrm>
            <a:off x="702355" y="2124342"/>
            <a:ext cx="3896260" cy="733387"/>
          </a:xfrm>
          <a:prstGeom prst="rect">
            <a:avLst/>
          </a:prstGeom>
        </p:spPr>
        <p:txBody>
          <a:bodyPr vert="horz" lIns="0" tIns="0" rIns="0" bIns="0" rtlCol="0">
            <a:normAutofit fontScale="92500"/>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200"/>
              <a:t>Current Plan Set – </a:t>
            </a:r>
          </a:p>
          <a:p>
            <a:pPr marL="0" indent="0" algn="ctr">
              <a:spcBef>
                <a:spcPts val="0"/>
              </a:spcBef>
              <a:buFont typeface="Arial" panose="020B0604020202020204" pitchFamily="34" charset="0"/>
              <a:buNone/>
            </a:pPr>
            <a:r>
              <a:rPr lang="en-US" sz="2200"/>
              <a:t>Intersection of Carlisle and Allen</a:t>
            </a:r>
          </a:p>
        </p:txBody>
      </p:sp>
      <p:sp>
        <p:nvSpPr>
          <p:cNvPr id="15" name="Content Placeholder 1">
            <a:extLst>
              <a:ext uri="{FF2B5EF4-FFF2-40B4-BE49-F238E27FC236}">
                <a16:creationId xmlns:a16="http://schemas.microsoft.com/office/drawing/2014/main" id="{8ACADE40-338D-77E1-6C57-15E252B17875}"/>
              </a:ext>
            </a:extLst>
          </p:cNvPr>
          <p:cNvSpPr txBox="1">
            <a:spLocks/>
          </p:cNvSpPr>
          <p:nvPr/>
        </p:nvSpPr>
        <p:spPr>
          <a:xfrm>
            <a:off x="5879898" y="2114588"/>
            <a:ext cx="3896260" cy="729869"/>
          </a:xfrm>
          <a:prstGeom prst="rect">
            <a:avLst/>
          </a:prstGeom>
        </p:spPr>
        <p:txBody>
          <a:bodyPr vert="horz" lIns="0" tIns="0" rIns="0" bIns="0" rtlCol="0">
            <a:normAutofit fontScale="92500"/>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Modifications Needed – Intersection of Carlisle and Allen</a:t>
            </a:r>
          </a:p>
        </p:txBody>
      </p:sp>
      <p:pic>
        <p:nvPicPr>
          <p:cNvPr id="62" name="Picture 61">
            <a:extLst>
              <a:ext uri="{FF2B5EF4-FFF2-40B4-BE49-F238E27FC236}">
                <a16:creationId xmlns:a16="http://schemas.microsoft.com/office/drawing/2014/main" id="{95F0DC8E-5A89-70C1-B3FA-2BD632746266}"/>
              </a:ext>
            </a:extLst>
          </p:cNvPr>
          <p:cNvPicPr>
            <a:picLocks noChangeAspect="1"/>
          </p:cNvPicPr>
          <p:nvPr/>
        </p:nvPicPr>
        <p:blipFill rotWithShape="1">
          <a:blip r:embed="rId3"/>
          <a:srcRect l="13125" t="11134" r="11512" b="30314"/>
          <a:stretch/>
        </p:blipFill>
        <p:spPr>
          <a:xfrm>
            <a:off x="5347029" y="2847975"/>
            <a:ext cx="4810127" cy="2867025"/>
          </a:xfrm>
          <a:prstGeom prst="rect">
            <a:avLst/>
          </a:prstGeom>
        </p:spPr>
      </p:pic>
      <p:sp>
        <p:nvSpPr>
          <p:cNvPr id="63" name="Freeform: Shape 62">
            <a:extLst>
              <a:ext uri="{FF2B5EF4-FFF2-40B4-BE49-F238E27FC236}">
                <a16:creationId xmlns:a16="http://schemas.microsoft.com/office/drawing/2014/main" id="{5825CD82-F53E-A395-DA67-24B9C28AEC90}"/>
              </a:ext>
            </a:extLst>
          </p:cNvPr>
          <p:cNvSpPr/>
          <p:nvPr/>
        </p:nvSpPr>
        <p:spPr>
          <a:xfrm>
            <a:off x="6440816" y="3321049"/>
            <a:ext cx="2289175" cy="987425"/>
          </a:xfrm>
          <a:custGeom>
            <a:avLst/>
            <a:gdLst>
              <a:gd name="connsiteX0" fmla="*/ 600075 w 2324100"/>
              <a:gd name="connsiteY0" fmla="*/ 485775 h 695325"/>
              <a:gd name="connsiteX1" fmla="*/ 746125 w 2324100"/>
              <a:gd name="connsiteY1" fmla="*/ 495300 h 695325"/>
              <a:gd name="connsiteX2" fmla="*/ 1568450 w 2324100"/>
              <a:gd name="connsiteY2" fmla="*/ 539750 h 695325"/>
              <a:gd name="connsiteX3" fmla="*/ 1943100 w 2324100"/>
              <a:gd name="connsiteY3" fmla="*/ 520700 h 695325"/>
              <a:gd name="connsiteX4" fmla="*/ 2301875 w 2324100"/>
              <a:gd name="connsiteY4" fmla="*/ 419100 h 695325"/>
              <a:gd name="connsiteX5" fmla="*/ 2324100 w 2324100"/>
              <a:gd name="connsiteY5" fmla="*/ 136525 h 695325"/>
              <a:gd name="connsiteX6" fmla="*/ 0 w 2324100"/>
              <a:gd name="connsiteY6" fmla="*/ 0 h 695325"/>
              <a:gd name="connsiteX7" fmla="*/ 82550 w 2324100"/>
              <a:gd name="connsiteY7" fmla="*/ 222250 h 695325"/>
              <a:gd name="connsiteX8" fmla="*/ 533400 w 2324100"/>
              <a:gd name="connsiteY8" fmla="*/ 635000 h 695325"/>
              <a:gd name="connsiteX9" fmla="*/ 577850 w 2324100"/>
              <a:gd name="connsiteY9" fmla="*/ 695325 h 695325"/>
              <a:gd name="connsiteX10" fmla="*/ 600075 w 2324100"/>
              <a:gd name="connsiteY10" fmla="*/ 485775 h 695325"/>
              <a:gd name="connsiteX0" fmla="*/ 631825 w 2324100"/>
              <a:gd name="connsiteY0" fmla="*/ 533400 h 695325"/>
              <a:gd name="connsiteX1" fmla="*/ 746125 w 2324100"/>
              <a:gd name="connsiteY1" fmla="*/ 495300 h 695325"/>
              <a:gd name="connsiteX2" fmla="*/ 1568450 w 2324100"/>
              <a:gd name="connsiteY2" fmla="*/ 539750 h 695325"/>
              <a:gd name="connsiteX3" fmla="*/ 1943100 w 2324100"/>
              <a:gd name="connsiteY3" fmla="*/ 520700 h 695325"/>
              <a:gd name="connsiteX4" fmla="*/ 2301875 w 2324100"/>
              <a:gd name="connsiteY4" fmla="*/ 419100 h 695325"/>
              <a:gd name="connsiteX5" fmla="*/ 2324100 w 2324100"/>
              <a:gd name="connsiteY5" fmla="*/ 136525 h 695325"/>
              <a:gd name="connsiteX6" fmla="*/ 0 w 2324100"/>
              <a:gd name="connsiteY6" fmla="*/ 0 h 695325"/>
              <a:gd name="connsiteX7" fmla="*/ 82550 w 2324100"/>
              <a:gd name="connsiteY7" fmla="*/ 222250 h 695325"/>
              <a:gd name="connsiteX8" fmla="*/ 533400 w 2324100"/>
              <a:gd name="connsiteY8" fmla="*/ 635000 h 695325"/>
              <a:gd name="connsiteX9" fmla="*/ 577850 w 2324100"/>
              <a:gd name="connsiteY9" fmla="*/ 695325 h 695325"/>
              <a:gd name="connsiteX10" fmla="*/ 631825 w 2324100"/>
              <a:gd name="connsiteY10" fmla="*/ 533400 h 695325"/>
              <a:gd name="connsiteX0" fmla="*/ 631825 w 2320925"/>
              <a:gd name="connsiteY0" fmla="*/ 619125 h 781050"/>
              <a:gd name="connsiteX1" fmla="*/ 746125 w 2320925"/>
              <a:gd name="connsiteY1" fmla="*/ 581025 h 781050"/>
              <a:gd name="connsiteX2" fmla="*/ 1568450 w 2320925"/>
              <a:gd name="connsiteY2" fmla="*/ 625475 h 781050"/>
              <a:gd name="connsiteX3" fmla="*/ 1943100 w 2320925"/>
              <a:gd name="connsiteY3" fmla="*/ 606425 h 781050"/>
              <a:gd name="connsiteX4" fmla="*/ 2301875 w 2320925"/>
              <a:gd name="connsiteY4" fmla="*/ 504825 h 781050"/>
              <a:gd name="connsiteX5" fmla="*/ 2320925 w 2320925"/>
              <a:gd name="connsiteY5" fmla="*/ 0 h 781050"/>
              <a:gd name="connsiteX6" fmla="*/ 0 w 2320925"/>
              <a:gd name="connsiteY6" fmla="*/ 85725 h 781050"/>
              <a:gd name="connsiteX7" fmla="*/ 82550 w 2320925"/>
              <a:gd name="connsiteY7" fmla="*/ 307975 h 781050"/>
              <a:gd name="connsiteX8" fmla="*/ 533400 w 2320925"/>
              <a:gd name="connsiteY8" fmla="*/ 720725 h 781050"/>
              <a:gd name="connsiteX9" fmla="*/ 577850 w 2320925"/>
              <a:gd name="connsiteY9" fmla="*/ 781050 h 781050"/>
              <a:gd name="connsiteX10" fmla="*/ 631825 w 2320925"/>
              <a:gd name="connsiteY10" fmla="*/ 619125 h 781050"/>
              <a:gd name="connsiteX0" fmla="*/ 596900 w 2286000"/>
              <a:gd name="connsiteY0" fmla="*/ 803275 h 965200"/>
              <a:gd name="connsiteX1" fmla="*/ 711200 w 2286000"/>
              <a:gd name="connsiteY1" fmla="*/ 765175 h 965200"/>
              <a:gd name="connsiteX2" fmla="*/ 1533525 w 2286000"/>
              <a:gd name="connsiteY2" fmla="*/ 809625 h 965200"/>
              <a:gd name="connsiteX3" fmla="*/ 1908175 w 2286000"/>
              <a:gd name="connsiteY3" fmla="*/ 790575 h 965200"/>
              <a:gd name="connsiteX4" fmla="*/ 2266950 w 2286000"/>
              <a:gd name="connsiteY4" fmla="*/ 688975 h 965200"/>
              <a:gd name="connsiteX5" fmla="*/ 2286000 w 2286000"/>
              <a:gd name="connsiteY5" fmla="*/ 184150 h 965200"/>
              <a:gd name="connsiteX6" fmla="*/ 0 w 2286000"/>
              <a:gd name="connsiteY6" fmla="*/ 0 h 965200"/>
              <a:gd name="connsiteX7" fmla="*/ 47625 w 2286000"/>
              <a:gd name="connsiteY7" fmla="*/ 492125 h 965200"/>
              <a:gd name="connsiteX8" fmla="*/ 498475 w 2286000"/>
              <a:gd name="connsiteY8" fmla="*/ 904875 h 965200"/>
              <a:gd name="connsiteX9" fmla="*/ 542925 w 2286000"/>
              <a:gd name="connsiteY9" fmla="*/ 965200 h 965200"/>
              <a:gd name="connsiteX10" fmla="*/ 596900 w 2286000"/>
              <a:gd name="connsiteY10" fmla="*/ 803275 h 965200"/>
              <a:gd name="connsiteX0" fmla="*/ 596900 w 2286000"/>
              <a:gd name="connsiteY0" fmla="*/ 803275 h 965200"/>
              <a:gd name="connsiteX1" fmla="*/ 711200 w 2286000"/>
              <a:gd name="connsiteY1" fmla="*/ 765175 h 965200"/>
              <a:gd name="connsiteX2" fmla="*/ 1533525 w 2286000"/>
              <a:gd name="connsiteY2" fmla="*/ 809625 h 965200"/>
              <a:gd name="connsiteX3" fmla="*/ 1908175 w 2286000"/>
              <a:gd name="connsiteY3" fmla="*/ 790575 h 965200"/>
              <a:gd name="connsiteX4" fmla="*/ 2266950 w 2286000"/>
              <a:gd name="connsiteY4" fmla="*/ 688975 h 965200"/>
              <a:gd name="connsiteX5" fmla="*/ 2286000 w 2286000"/>
              <a:gd name="connsiteY5" fmla="*/ 184150 h 965200"/>
              <a:gd name="connsiteX6" fmla="*/ 0 w 2286000"/>
              <a:gd name="connsiteY6" fmla="*/ 0 h 965200"/>
              <a:gd name="connsiteX7" fmla="*/ 0 w 2286000"/>
              <a:gd name="connsiteY7" fmla="*/ 504825 h 965200"/>
              <a:gd name="connsiteX8" fmla="*/ 498475 w 2286000"/>
              <a:gd name="connsiteY8" fmla="*/ 904875 h 965200"/>
              <a:gd name="connsiteX9" fmla="*/ 542925 w 2286000"/>
              <a:gd name="connsiteY9" fmla="*/ 965200 h 965200"/>
              <a:gd name="connsiteX10" fmla="*/ 596900 w 2286000"/>
              <a:gd name="connsiteY10" fmla="*/ 803275 h 965200"/>
              <a:gd name="connsiteX0" fmla="*/ 596900 w 2289175"/>
              <a:gd name="connsiteY0" fmla="*/ 803275 h 965200"/>
              <a:gd name="connsiteX1" fmla="*/ 711200 w 2289175"/>
              <a:gd name="connsiteY1" fmla="*/ 765175 h 965200"/>
              <a:gd name="connsiteX2" fmla="*/ 1533525 w 2289175"/>
              <a:gd name="connsiteY2" fmla="*/ 809625 h 965200"/>
              <a:gd name="connsiteX3" fmla="*/ 1908175 w 2289175"/>
              <a:gd name="connsiteY3" fmla="*/ 790575 h 965200"/>
              <a:gd name="connsiteX4" fmla="*/ 2266950 w 2289175"/>
              <a:gd name="connsiteY4" fmla="*/ 688975 h 965200"/>
              <a:gd name="connsiteX5" fmla="*/ 2289175 w 2289175"/>
              <a:gd name="connsiteY5" fmla="*/ 168275 h 965200"/>
              <a:gd name="connsiteX6" fmla="*/ 0 w 2289175"/>
              <a:gd name="connsiteY6" fmla="*/ 0 h 965200"/>
              <a:gd name="connsiteX7" fmla="*/ 0 w 2289175"/>
              <a:gd name="connsiteY7" fmla="*/ 504825 h 965200"/>
              <a:gd name="connsiteX8" fmla="*/ 498475 w 2289175"/>
              <a:gd name="connsiteY8" fmla="*/ 904875 h 965200"/>
              <a:gd name="connsiteX9" fmla="*/ 542925 w 2289175"/>
              <a:gd name="connsiteY9" fmla="*/ 965200 h 965200"/>
              <a:gd name="connsiteX10" fmla="*/ 596900 w 2289175"/>
              <a:gd name="connsiteY10" fmla="*/ 803275 h 965200"/>
              <a:gd name="connsiteX0" fmla="*/ 596900 w 2289175"/>
              <a:gd name="connsiteY0" fmla="*/ 803275 h 965200"/>
              <a:gd name="connsiteX1" fmla="*/ 711200 w 2289175"/>
              <a:gd name="connsiteY1" fmla="*/ 765175 h 965200"/>
              <a:gd name="connsiteX2" fmla="*/ 1533525 w 2289175"/>
              <a:gd name="connsiteY2" fmla="*/ 809625 h 965200"/>
              <a:gd name="connsiteX3" fmla="*/ 1908175 w 2289175"/>
              <a:gd name="connsiteY3" fmla="*/ 790575 h 965200"/>
              <a:gd name="connsiteX4" fmla="*/ 2266950 w 2289175"/>
              <a:gd name="connsiteY4" fmla="*/ 688975 h 965200"/>
              <a:gd name="connsiteX5" fmla="*/ 2289175 w 2289175"/>
              <a:gd name="connsiteY5" fmla="*/ 165100 h 965200"/>
              <a:gd name="connsiteX6" fmla="*/ 0 w 2289175"/>
              <a:gd name="connsiteY6" fmla="*/ 0 h 965200"/>
              <a:gd name="connsiteX7" fmla="*/ 0 w 2289175"/>
              <a:gd name="connsiteY7" fmla="*/ 504825 h 965200"/>
              <a:gd name="connsiteX8" fmla="*/ 498475 w 2289175"/>
              <a:gd name="connsiteY8" fmla="*/ 904875 h 965200"/>
              <a:gd name="connsiteX9" fmla="*/ 542925 w 2289175"/>
              <a:gd name="connsiteY9" fmla="*/ 965200 h 965200"/>
              <a:gd name="connsiteX10" fmla="*/ 596900 w 2289175"/>
              <a:gd name="connsiteY10" fmla="*/ 803275 h 965200"/>
              <a:gd name="connsiteX0" fmla="*/ 596900 w 2289175"/>
              <a:gd name="connsiteY0" fmla="*/ 825500 h 987425"/>
              <a:gd name="connsiteX1" fmla="*/ 711200 w 2289175"/>
              <a:gd name="connsiteY1" fmla="*/ 787400 h 987425"/>
              <a:gd name="connsiteX2" fmla="*/ 1533525 w 2289175"/>
              <a:gd name="connsiteY2" fmla="*/ 831850 h 987425"/>
              <a:gd name="connsiteX3" fmla="*/ 1908175 w 2289175"/>
              <a:gd name="connsiteY3" fmla="*/ 812800 h 987425"/>
              <a:gd name="connsiteX4" fmla="*/ 2266950 w 2289175"/>
              <a:gd name="connsiteY4" fmla="*/ 711200 h 987425"/>
              <a:gd name="connsiteX5" fmla="*/ 2289175 w 2289175"/>
              <a:gd name="connsiteY5" fmla="*/ 187325 h 987425"/>
              <a:gd name="connsiteX6" fmla="*/ 3175 w 2289175"/>
              <a:gd name="connsiteY6" fmla="*/ 0 h 987425"/>
              <a:gd name="connsiteX7" fmla="*/ 0 w 2289175"/>
              <a:gd name="connsiteY7" fmla="*/ 527050 h 987425"/>
              <a:gd name="connsiteX8" fmla="*/ 498475 w 2289175"/>
              <a:gd name="connsiteY8" fmla="*/ 927100 h 987425"/>
              <a:gd name="connsiteX9" fmla="*/ 542925 w 2289175"/>
              <a:gd name="connsiteY9" fmla="*/ 987425 h 987425"/>
              <a:gd name="connsiteX10" fmla="*/ 596900 w 2289175"/>
              <a:gd name="connsiteY10" fmla="*/ 825500 h 98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9175" h="987425">
                <a:moveTo>
                  <a:pt x="596900" y="825500"/>
                </a:moveTo>
                <a:lnTo>
                  <a:pt x="711200" y="787400"/>
                </a:lnTo>
                <a:lnTo>
                  <a:pt x="1533525" y="831850"/>
                </a:lnTo>
                <a:lnTo>
                  <a:pt x="1908175" y="812800"/>
                </a:lnTo>
                <a:lnTo>
                  <a:pt x="2266950" y="711200"/>
                </a:lnTo>
                <a:lnTo>
                  <a:pt x="2289175" y="187325"/>
                </a:lnTo>
                <a:lnTo>
                  <a:pt x="3175" y="0"/>
                </a:lnTo>
                <a:cubicBezTo>
                  <a:pt x="2117" y="175683"/>
                  <a:pt x="1058" y="351367"/>
                  <a:pt x="0" y="527050"/>
                </a:cubicBezTo>
                <a:lnTo>
                  <a:pt x="498475" y="927100"/>
                </a:lnTo>
                <a:lnTo>
                  <a:pt x="542925" y="987425"/>
                </a:lnTo>
                <a:lnTo>
                  <a:pt x="596900" y="825500"/>
                </a:lnTo>
                <a:close/>
              </a:path>
            </a:pathLst>
          </a:custGeom>
          <a:solidFill>
            <a:srgbClr val="3CA5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5DBA27B3-92C7-CF37-9357-BA928E7C60D0}"/>
              </a:ext>
            </a:extLst>
          </p:cNvPr>
          <p:cNvSpPr/>
          <p:nvPr/>
        </p:nvSpPr>
        <p:spPr>
          <a:xfrm>
            <a:off x="5523241" y="3798888"/>
            <a:ext cx="919163" cy="390525"/>
          </a:xfrm>
          <a:custGeom>
            <a:avLst/>
            <a:gdLst>
              <a:gd name="connsiteX0" fmla="*/ 0 w 919163"/>
              <a:gd name="connsiteY0" fmla="*/ 0 h 390525"/>
              <a:gd name="connsiteX1" fmla="*/ 190500 w 919163"/>
              <a:gd name="connsiteY1" fmla="*/ 52387 h 390525"/>
              <a:gd name="connsiteX2" fmla="*/ 314325 w 919163"/>
              <a:gd name="connsiteY2" fmla="*/ 114300 h 390525"/>
              <a:gd name="connsiteX3" fmla="*/ 385763 w 919163"/>
              <a:gd name="connsiteY3" fmla="*/ 142875 h 390525"/>
              <a:gd name="connsiteX4" fmla="*/ 514350 w 919163"/>
              <a:gd name="connsiteY4" fmla="*/ 233362 h 390525"/>
              <a:gd name="connsiteX5" fmla="*/ 676275 w 919163"/>
              <a:gd name="connsiteY5" fmla="*/ 342900 h 390525"/>
              <a:gd name="connsiteX6" fmla="*/ 871538 w 919163"/>
              <a:gd name="connsiteY6" fmla="*/ 376237 h 390525"/>
              <a:gd name="connsiteX7" fmla="*/ 919163 w 919163"/>
              <a:gd name="connsiteY7" fmla="*/ 390525 h 390525"/>
              <a:gd name="connsiteX8" fmla="*/ 771525 w 919163"/>
              <a:gd name="connsiteY8" fmla="*/ 61912 h 390525"/>
              <a:gd name="connsiteX9" fmla="*/ 280988 w 919163"/>
              <a:gd name="connsiteY9" fmla="*/ 4762 h 390525"/>
              <a:gd name="connsiteX10" fmla="*/ 0 w 919163"/>
              <a:gd name="connsiteY10"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163" h="390525">
                <a:moveTo>
                  <a:pt x="0" y="0"/>
                </a:moveTo>
                <a:lnTo>
                  <a:pt x="190500" y="52387"/>
                </a:lnTo>
                <a:lnTo>
                  <a:pt x="314325" y="114300"/>
                </a:lnTo>
                <a:lnTo>
                  <a:pt x="385763" y="142875"/>
                </a:lnTo>
                <a:lnTo>
                  <a:pt x="514350" y="233362"/>
                </a:lnTo>
                <a:lnTo>
                  <a:pt x="676275" y="342900"/>
                </a:lnTo>
                <a:lnTo>
                  <a:pt x="871538" y="376237"/>
                </a:lnTo>
                <a:lnTo>
                  <a:pt x="919163" y="390525"/>
                </a:lnTo>
                <a:lnTo>
                  <a:pt x="771525" y="61912"/>
                </a:lnTo>
                <a:lnTo>
                  <a:pt x="280988" y="4762"/>
                </a:lnTo>
                <a:lnTo>
                  <a:pt x="0" y="0"/>
                </a:lnTo>
                <a:close/>
              </a:path>
            </a:pathLst>
          </a:custGeom>
          <a:solidFill>
            <a:srgbClr val="3CA5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9CFCAFCC-652E-61D4-70DB-2EF02ADD0938}"/>
              </a:ext>
            </a:extLst>
          </p:cNvPr>
          <p:cNvSpPr/>
          <p:nvPr/>
        </p:nvSpPr>
        <p:spPr>
          <a:xfrm>
            <a:off x="5347029" y="3786188"/>
            <a:ext cx="1066800" cy="1085850"/>
          </a:xfrm>
          <a:custGeom>
            <a:avLst/>
            <a:gdLst>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47737 w 1066800"/>
              <a:gd name="connsiteY5" fmla="*/ 500062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47687 w 1066800"/>
              <a:gd name="connsiteY14" fmla="*/ 176212 h 1085850"/>
              <a:gd name="connsiteX15" fmla="*/ 309562 w 1066800"/>
              <a:gd name="connsiteY15" fmla="*/ 42862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47687 w 1066800"/>
              <a:gd name="connsiteY14" fmla="*/ 176212 h 1085850"/>
              <a:gd name="connsiteX15" fmla="*/ 309562 w 1066800"/>
              <a:gd name="connsiteY15" fmla="*/ 42862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47687 w 1066800"/>
              <a:gd name="connsiteY14" fmla="*/ 176212 h 1085850"/>
              <a:gd name="connsiteX15" fmla="*/ 352424 w 1066800"/>
              <a:gd name="connsiteY15" fmla="*/ 71437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33400 w 1066800"/>
              <a:gd name="connsiteY14" fmla="*/ 152400 h 1085850"/>
              <a:gd name="connsiteX15" fmla="*/ 352424 w 1066800"/>
              <a:gd name="connsiteY15" fmla="*/ 71437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28674 w 1066800"/>
              <a:gd name="connsiteY12" fmla="*/ 385762 h 1085850"/>
              <a:gd name="connsiteX13" fmla="*/ 709612 w 1066800"/>
              <a:gd name="connsiteY13" fmla="*/ 261937 h 1085850"/>
              <a:gd name="connsiteX14" fmla="*/ 533400 w 1066800"/>
              <a:gd name="connsiteY14" fmla="*/ 152400 h 1085850"/>
              <a:gd name="connsiteX15" fmla="*/ 352424 w 1066800"/>
              <a:gd name="connsiteY15" fmla="*/ 71437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981075 w 1066800"/>
              <a:gd name="connsiteY12" fmla="*/ 504825 h 1085850"/>
              <a:gd name="connsiteX13" fmla="*/ 828674 w 1066800"/>
              <a:gd name="connsiteY13" fmla="*/ 385762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28674 w 1066800"/>
              <a:gd name="connsiteY13" fmla="*/ 385762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33400 w 1066800"/>
              <a:gd name="connsiteY15" fmla="*/ 152400 h 1085850"/>
              <a:gd name="connsiteX16" fmla="*/ 352424 w 1066800"/>
              <a:gd name="connsiteY16" fmla="*/ 5238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58800 w 1066800"/>
              <a:gd name="connsiteY15" fmla="*/ 114300 h 1085850"/>
              <a:gd name="connsiteX16" fmla="*/ 352424 w 1066800"/>
              <a:gd name="connsiteY16" fmla="*/ 5238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50887 w 1066800"/>
              <a:gd name="connsiteY14" fmla="*/ 188912 h 1085850"/>
              <a:gd name="connsiteX15" fmla="*/ 558800 w 1066800"/>
              <a:gd name="connsiteY15" fmla="*/ 114300 h 1085850"/>
              <a:gd name="connsiteX16" fmla="*/ 352424 w 1066800"/>
              <a:gd name="connsiteY16" fmla="*/ 5238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50887 w 1066800"/>
              <a:gd name="connsiteY14" fmla="*/ 188912 h 1085850"/>
              <a:gd name="connsiteX15" fmla="*/ 558800 w 1066800"/>
              <a:gd name="connsiteY15" fmla="*/ 114300 h 1085850"/>
              <a:gd name="connsiteX16" fmla="*/ 377824 w 1066800"/>
              <a:gd name="connsiteY16" fmla="*/ 36512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922337 w 1066800"/>
              <a:gd name="connsiteY13" fmla="*/ 244475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995362 w 1066800"/>
              <a:gd name="connsiteY13" fmla="*/ 238125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9975"/>
              <a:gd name="connsiteY0" fmla="*/ 104775 h 1085850"/>
              <a:gd name="connsiteX1" fmla="*/ 357187 w 1069975"/>
              <a:gd name="connsiteY1" fmla="*/ 171450 h 1085850"/>
              <a:gd name="connsiteX2" fmla="*/ 485775 w 1069975"/>
              <a:gd name="connsiteY2" fmla="*/ 228600 h 1085850"/>
              <a:gd name="connsiteX3" fmla="*/ 652462 w 1069975"/>
              <a:gd name="connsiteY3" fmla="*/ 342900 h 1085850"/>
              <a:gd name="connsiteX4" fmla="*/ 842962 w 1069975"/>
              <a:gd name="connsiteY4" fmla="*/ 461963 h 1085850"/>
              <a:gd name="connsiteX5" fmla="*/ 942975 w 1069975"/>
              <a:gd name="connsiteY5" fmla="*/ 528637 h 1085850"/>
              <a:gd name="connsiteX6" fmla="*/ 947737 w 1069975"/>
              <a:gd name="connsiteY6" fmla="*/ 671512 h 1085850"/>
              <a:gd name="connsiteX7" fmla="*/ 933450 w 1069975"/>
              <a:gd name="connsiteY7" fmla="*/ 900112 h 1085850"/>
              <a:gd name="connsiteX8" fmla="*/ 919162 w 1069975"/>
              <a:gd name="connsiteY8" fmla="*/ 1066800 h 1085850"/>
              <a:gd name="connsiteX9" fmla="*/ 1023937 w 1069975"/>
              <a:gd name="connsiteY9" fmla="*/ 1085850 h 1085850"/>
              <a:gd name="connsiteX10" fmla="*/ 1052512 w 1069975"/>
              <a:gd name="connsiteY10" fmla="*/ 661987 h 1085850"/>
              <a:gd name="connsiteX11" fmla="*/ 1069975 w 1069975"/>
              <a:gd name="connsiteY11" fmla="*/ 315912 h 1085850"/>
              <a:gd name="connsiteX12" fmla="*/ 1031875 w 1069975"/>
              <a:gd name="connsiteY12" fmla="*/ 263525 h 1085850"/>
              <a:gd name="connsiteX13" fmla="*/ 995362 w 1069975"/>
              <a:gd name="connsiteY13" fmla="*/ 241300 h 1085850"/>
              <a:gd name="connsiteX14" fmla="*/ 750887 w 1069975"/>
              <a:gd name="connsiteY14" fmla="*/ 188912 h 1085850"/>
              <a:gd name="connsiteX15" fmla="*/ 558800 w 1069975"/>
              <a:gd name="connsiteY15" fmla="*/ 114300 h 1085850"/>
              <a:gd name="connsiteX16" fmla="*/ 377824 w 1069975"/>
              <a:gd name="connsiteY16" fmla="*/ 46037 h 1085850"/>
              <a:gd name="connsiteX17" fmla="*/ 180975 w 1069975"/>
              <a:gd name="connsiteY17" fmla="*/ 23812 h 1085850"/>
              <a:gd name="connsiteX18" fmla="*/ 0 w 1069975"/>
              <a:gd name="connsiteY18" fmla="*/ 0 h 1085850"/>
              <a:gd name="connsiteX19" fmla="*/ 0 w 1069975"/>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74725 w 1066800"/>
              <a:gd name="connsiteY5" fmla="*/ 401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62025 w 1066800"/>
              <a:gd name="connsiteY5" fmla="*/ 40798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68362 w 1066800"/>
              <a:gd name="connsiteY4" fmla="*/ 357188 h 1085850"/>
              <a:gd name="connsiteX5" fmla="*/ 962025 w 1066800"/>
              <a:gd name="connsiteY5" fmla="*/ 40798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68362 w 1066800"/>
              <a:gd name="connsiteY4" fmla="*/ 357188 h 1085850"/>
              <a:gd name="connsiteX5" fmla="*/ 962025 w 1066800"/>
              <a:gd name="connsiteY5" fmla="*/ 40798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703262 w 1066800"/>
              <a:gd name="connsiteY3" fmla="*/ 279400 h 1085850"/>
              <a:gd name="connsiteX4" fmla="*/ 868362 w 1066800"/>
              <a:gd name="connsiteY4" fmla="*/ 357188 h 1085850"/>
              <a:gd name="connsiteX5" fmla="*/ 962025 w 1066800"/>
              <a:gd name="connsiteY5" fmla="*/ 40798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95300 w 1066800"/>
              <a:gd name="connsiteY2" fmla="*/ 206375 h 1085850"/>
              <a:gd name="connsiteX3" fmla="*/ 703262 w 1066800"/>
              <a:gd name="connsiteY3" fmla="*/ 279400 h 1085850"/>
              <a:gd name="connsiteX4" fmla="*/ 868362 w 1066800"/>
              <a:gd name="connsiteY4" fmla="*/ 357188 h 1085850"/>
              <a:gd name="connsiteX5" fmla="*/ 962025 w 1066800"/>
              <a:gd name="connsiteY5" fmla="*/ 40798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95300 w 1066800"/>
              <a:gd name="connsiteY2" fmla="*/ 206375 h 1085850"/>
              <a:gd name="connsiteX3" fmla="*/ 703262 w 1066800"/>
              <a:gd name="connsiteY3" fmla="*/ 279400 h 1085850"/>
              <a:gd name="connsiteX4" fmla="*/ 868362 w 1066800"/>
              <a:gd name="connsiteY4" fmla="*/ 357188 h 1085850"/>
              <a:gd name="connsiteX5" fmla="*/ 946150 w 1066800"/>
              <a:gd name="connsiteY5" fmla="*/ 40798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322262 h 1085850"/>
              <a:gd name="connsiteX12" fmla="*/ 1031875 w 1066800"/>
              <a:gd name="connsiteY12" fmla="*/ 263525 h 1085850"/>
              <a:gd name="connsiteX13" fmla="*/ 995362 w 1066800"/>
              <a:gd name="connsiteY13" fmla="*/ 241300 h 1085850"/>
              <a:gd name="connsiteX14" fmla="*/ 750887 w 1066800"/>
              <a:gd name="connsiteY14" fmla="*/ 188912 h 1085850"/>
              <a:gd name="connsiteX15" fmla="*/ 558800 w 1066800"/>
              <a:gd name="connsiteY15" fmla="*/ 114300 h 1085850"/>
              <a:gd name="connsiteX16" fmla="*/ 377824 w 1066800"/>
              <a:gd name="connsiteY16" fmla="*/ 46037 h 1085850"/>
              <a:gd name="connsiteX17" fmla="*/ 180975 w 1066800"/>
              <a:gd name="connsiteY17" fmla="*/ 23812 h 1085850"/>
              <a:gd name="connsiteX18" fmla="*/ 0 w 1066800"/>
              <a:gd name="connsiteY18" fmla="*/ 0 h 1085850"/>
              <a:gd name="connsiteX19" fmla="*/ 0 w 1066800"/>
              <a:gd name="connsiteY19" fmla="*/ 10477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6800" h="1085850">
                <a:moveTo>
                  <a:pt x="0" y="104775"/>
                </a:moveTo>
                <a:lnTo>
                  <a:pt x="357187" y="171450"/>
                </a:lnTo>
                <a:lnTo>
                  <a:pt x="495300" y="206375"/>
                </a:lnTo>
                <a:lnTo>
                  <a:pt x="703262" y="279400"/>
                </a:lnTo>
                <a:lnTo>
                  <a:pt x="868362" y="357188"/>
                </a:lnTo>
                <a:lnTo>
                  <a:pt x="946150" y="407987"/>
                </a:lnTo>
                <a:lnTo>
                  <a:pt x="947737" y="671512"/>
                </a:lnTo>
                <a:lnTo>
                  <a:pt x="933450" y="900112"/>
                </a:lnTo>
                <a:lnTo>
                  <a:pt x="919162" y="1066800"/>
                </a:lnTo>
                <a:lnTo>
                  <a:pt x="1023937" y="1085850"/>
                </a:lnTo>
                <a:lnTo>
                  <a:pt x="1052512" y="661987"/>
                </a:lnTo>
                <a:lnTo>
                  <a:pt x="1066800" y="322262"/>
                </a:lnTo>
                <a:lnTo>
                  <a:pt x="1031875" y="263525"/>
                </a:lnTo>
                <a:lnTo>
                  <a:pt x="995362" y="241300"/>
                </a:lnTo>
                <a:lnTo>
                  <a:pt x="750887" y="188912"/>
                </a:lnTo>
                <a:lnTo>
                  <a:pt x="558800" y="114300"/>
                </a:lnTo>
                <a:lnTo>
                  <a:pt x="377824" y="46037"/>
                </a:lnTo>
                <a:lnTo>
                  <a:pt x="180975" y="23812"/>
                </a:lnTo>
                <a:lnTo>
                  <a:pt x="0" y="0"/>
                </a:lnTo>
                <a:lnTo>
                  <a:pt x="0" y="104775"/>
                </a:lnTo>
                <a:close/>
              </a:path>
            </a:pathLst>
          </a:custGeom>
          <a:solidFill>
            <a:srgbClr val="C2C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54B5701F-5030-EBEA-0B9A-20B9E0944171}"/>
              </a:ext>
            </a:extLst>
          </p:cNvPr>
          <p:cNvSpPr/>
          <p:nvPr/>
        </p:nvSpPr>
        <p:spPr>
          <a:xfrm flipH="1">
            <a:off x="6887697" y="4003674"/>
            <a:ext cx="1946275" cy="881064"/>
          </a:xfrm>
          <a:custGeom>
            <a:avLst/>
            <a:gdLst>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47737 w 1066800"/>
              <a:gd name="connsiteY5" fmla="*/ 500062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47687 w 1066800"/>
              <a:gd name="connsiteY14" fmla="*/ 176212 h 1085850"/>
              <a:gd name="connsiteX15" fmla="*/ 309562 w 1066800"/>
              <a:gd name="connsiteY15" fmla="*/ 42862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47687 w 1066800"/>
              <a:gd name="connsiteY14" fmla="*/ 176212 h 1085850"/>
              <a:gd name="connsiteX15" fmla="*/ 309562 w 1066800"/>
              <a:gd name="connsiteY15" fmla="*/ 42862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47687 w 1066800"/>
              <a:gd name="connsiteY14" fmla="*/ 176212 h 1085850"/>
              <a:gd name="connsiteX15" fmla="*/ 352424 w 1066800"/>
              <a:gd name="connsiteY15" fmla="*/ 71437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90587 w 1066800"/>
              <a:gd name="connsiteY12" fmla="*/ 433387 h 1085850"/>
              <a:gd name="connsiteX13" fmla="*/ 709612 w 1066800"/>
              <a:gd name="connsiteY13" fmla="*/ 261937 h 1085850"/>
              <a:gd name="connsiteX14" fmla="*/ 533400 w 1066800"/>
              <a:gd name="connsiteY14" fmla="*/ 152400 h 1085850"/>
              <a:gd name="connsiteX15" fmla="*/ 352424 w 1066800"/>
              <a:gd name="connsiteY15" fmla="*/ 71437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828674 w 1066800"/>
              <a:gd name="connsiteY12" fmla="*/ 385762 h 1085850"/>
              <a:gd name="connsiteX13" fmla="*/ 709612 w 1066800"/>
              <a:gd name="connsiteY13" fmla="*/ 261937 h 1085850"/>
              <a:gd name="connsiteX14" fmla="*/ 533400 w 1066800"/>
              <a:gd name="connsiteY14" fmla="*/ 152400 h 1085850"/>
              <a:gd name="connsiteX15" fmla="*/ 352424 w 1066800"/>
              <a:gd name="connsiteY15" fmla="*/ 71437 h 1085850"/>
              <a:gd name="connsiteX16" fmla="*/ 180975 w 1066800"/>
              <a:gd name="connsiteY16" fmla="*/ 23812 h 1085850"/>
              <a:gd name="connsiteX17" fmla="*/ 0 w 1066800"/>
              <a:gd name="connsiteY17" fmla="*/ 0 h 1085850"/>
              <a:gd name="connsiteX18" fmla="*/ 0 w 1066800"/>
              <a:gd name="connsiteY18"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981075 w 1066800"/>
              <a:gd name="connsiteY12" fmla="*/ 504825 h 1085850"/>
              <a:gd name="connsiteX13" fmla="*/ 828674 w 1066800"/>
              <a:gd name="connsiteY13" fmla="*/ 385762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28674 w 1066800"/>
              <a:gd name="connsiteY13" fmla="*/ 385762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795337 w 1066800"/>
              <a:gd name="connsiteY4" fmla="*/ 466725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09637 w 1066800"/>
              <a:gd name="connsiteY5" fmla="*/ 5667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066800"/>
              <a:gd name="connsiteY0" fmla="*/ 104775 h 1085850"/>
              <a:gd name="connsiteX1" fmla="*/ 357187 w 1066800"/>
              <a:gd name="connsiteY1" fmla="*/ 171450 h 1085850"/>
              <a:gd name="connsiteX2" fmla="*/ 485775 w 1066800"/>
              <a:gd name="connsiteY2" fmla="*/ 228600 h 1085850"/>
              <a:gd name="connsiteX3" fmla="*/ 652462 w 1066800"/>
              <a:gd name="connsiteY3" fmla="*/ 342900 h 1085850"/>
              <a:gd name="connsiteX4" fmla="*/ 842962 w 1066800"/>
              <a:gd name="connsiteY4" fmla="*/ 461963 h 1085850"/>
              <a:gd name="connsiteX5" fmla="*/ 942975 w 1066800"/>
              <a:gd name="connsiteY5" fmla="*/ 528637 h 1085850"/>
              <a:gd name="connsiteX6" fmla="*/ 947737 w 1066800"/>
              <a:gd name="connsiteY6" fmla="*/ 671512 h 1085850"/>
              <a:gd name="connsiteX7" fmla="*/ 933450 w 1066800"/>
              <a:gd name="connsiteY7" fmla="*/ 900112 h 1085850"/>
              <a:gd name="connsiteX8" fmla="*/ 919162 w 1066800"/>
              <a:gd name="connsiteY8" fmla="*/ 1066800 h 1085850"/>
              <a:gd name="connsiteX9" fmla="*/ 1023937 w 1066800"/>
              <a:gd name="connsiteY9" fmla="*/ 1085850 h 1085850"/>
              <a:gd name="connsiteX10" fmla="*/ 1052512 w 1066800"/>
              <a:gd name="connsiteY10" fmla="*/ 661987 h 1085850"/>
              <a:gd name="connsiteX11" fmla="*/ 1066800 w 1066800"/>
              <a:gd name="connsiteY11" fmla="*/ 595312 h 1085850"/>
              <a:gd name="connsiteX12" fmla="*/ 1019175 w 1066800"/>
              <a:gd name="connsiteY12" fmla="*/ 400050 h 1085850"/>
              <a:gd name="connsiteX13" fmla="*/ 871537 w 1066800"/>
              <a:gd name="connsiteY13" fmla="*/ 381000 h 1085850"/>
              <a:gd name="connsiteX14" fmla="*/ 709612 w 1066800"/>
              <a:gd name="connsiteY14" fmla="*/ 261937 h 1085850"/>
              <a:gd name="connsiteX15" fmla="*/ 533400 w 1066800"/>
              <a:gd name="connsiteY15" fmla="*/ 152400 h 1085850"/>
              <a:gd name="connsiteX16" fmla="*/ 352424 w 1066800"/>
              <a:gd name="connsiteY16" fmla="*/ 71437 h 1085850"/>
              <a:gd name="connsiteX17" fmla="*/ 180975 w 1066800"/>
              <a:gd name="connsiteY17" fmla="*/ 23812 h 1085850"/>
              <a:gd name="connsiteX18" fmla="*/ 0 w 1066800"/>
              <a:gd name="connsiteY18" fmla="*/ 0 h 1085850"/>
              <a:gd name="connsiteX19" fmla="*/ 0 w 1066800"/>
              <a:gd name="connsiteY19" fmla="*/ 104775 h 1085850"/>
              <a:gd name="connsiteX0" fmla="*/ 0 w 1143000"/>
              <a:gd name="connsiteY0" fmla="*/ 214312 h 1085850"/>
              <a:gd name="connsiteX1" fmla="*/ 433387 w 1143000"/>
              <a:gd name="connsiteY1" fmla="*/ 171450 h 1085850"/>
              <a:gd name="connsiteX2" fmla="*/ 561975 w 1143000"/>
              <a:gd name="connsiteY2" fmla="*/ 228600 h 1085850"/>
              <a:gd name="connsiteX3" fmla="*/ 728662 w 1143000"/>
              <a:gd name="connsiteY3" fmla="*/ 342900 h 1085850"/>
              <a:gd name="connsiteX4" fmla="*/ 919162 w 1143000"/>
              <a:gd name="connsiteY4" fmla="*/ 461963 h 1085850"/>
              <a:gd name="connsiteX5" fmla="*/ 1019175 w 1143000"/>
              <a:gd name="connsiteY5" fmla="*/ 528637 h 1085850"/>
              <a:gd name="connsiteX6" fmla="*/ 1023937 w 1143000"/>
              <a:gd name="connsiteY6" fmla="*/ 671512 h 1085850"/>
              <a:gd name="connsiteX7" fmla="*/ 1009650 w 1143000"/>
              <a:gd name="connsiteY7" fmla="*/ 900112 h 1085850"/>
              <a:gd name="connsiteX8" fmla="*/ 995362 w 1143000"/>
              <a:gd name="connsiteY8" fmla="*/ 1066800 h 1085850"/>
              <a:gd name="connsiteX9" fmla="*/ 1100137 w 1143000"/>
              <a:gd name="connsiteY9" fmla="*/ 1085850 h 1085850"/>
              <a:gd name="connsiteX10" fmla="*/ 1128712 w 1143000"/>
              <a:gd name="connsiteY10" fmla="*/ 661987 h 1085850"/>
              <a:gd name="connsiteX11" fmla="*/ 1143000 w 1143000"/>
              <a:gd name="connsiteY11" fmla="*/ 595312 h 1085850"/>
              <a:gd name="connsiteX12" fmla="*/ 1095375 w 1143000"/>
              <a:gd name="connsiteY12" fmla="*/ 400050 h 1085850"/>
              <a:gd name="connsiteX13" fmla="*/ 947737 w 1143000"/>
              <a:gd name="connsiteY13" fmla="*/ 381000 h 1085850"/>
              <a:gd name="connsiteX14" fmla="*/ 785812 w 1143000"/>
              <a:gd name="connsiteY14" fmla="*/ 261937 h 1085850"/>
              <a:gd name="connsiteX15" fmla="*/ 609600 w 1143000"/>
              <a:gd name="connsiteY15" fmla="*/ 152400 h 1085850"/>
              <a:gd name="connsiteX16" fmla="*/ 428624 w 1143000"/>
              <a:gd name="connsiteY16" fmla="*/ 71437 h 1085850"/>
              <a:gd name="connsiteX17" fmla="*/ 257175 w 1143000"/>
              <a:gd name="connsiteY17" fmla="*/ 23812 h 1085850"/>
              <a:gd name="connsiteX18" fmla="*/ 76200 w 1143000"/>
              <a:gd name="connsiteY18" fmla="*/ 0 h 1085850"/>
              <a:gd name="connsiteX19" fmla="*/ 0 w 1143000"/>
              <a:gd name="connsiteY19" fmla="*/ 214312 h 1085850"/>
              <a:gd name="connsiteX0" fmla="*/ 0 w 1695450"/>
              <a:gd name="connsiteY0" fmla="*/ 285750 h 1085850"/>
              <a:gd name="connsiteX1" fmla="*/ 985837 w 1695450"/>
              <a:gd name="connsiteY1" fmla="*/ 171450 h 1085850"/>
              <a:gd name="connsiteX2" fmla="*/ 1114425 w 1695450"/>
              <a:gd name="connsiteY2" fmla="*/ 228600 h 1085850"/>
              <a:gd name="connsiteX3" fmla="*/ 1281112 w 1695450"/>
              <a:gd name="connsiteY3" fmla="*/ 342900 h 1085850"/>
              <a:gd name="connsiteX4" fmla="*/ 1471612 w 1695450"/>
              <a:gd name="connsiteY4" fmla="*/ 461963 h 1085850"/>
              <a:gd name="connsiteX5" fmla="*/ 1571625 w 1695450"/>
              <a:gd name="connsiteY5" fmla="*/ 528637 h 1085850"/>
              <a:gd name="connsiteX6" fmla="*/ 1576387 w 1695450"/>
              <a:gd name="connsiteY6" fmla="*/ 671512 h 1085850"/>
              <a:gd name="connsiteX7" fmla="*/ 1562100 w 1695450"/>
              <a:gd name="connsiteY7" fmla="*/ 900112 h 1085850"/>
              <a:gd name="connsiteX8" fmla="*/ 1547812 w 1695450"/>
              <a:gd name="connsiteY8" fmla="*/ 1066800 h 1085850"/>
              <a:gd name="connsiteX9" fmla="*/ 1652587 w 1695450"/>
              <a:gd name="connsiteY9" fmla="*/ 1085850 h 1085850"/>
              <a:gd name="connsiteX10" fmla="*/ 1681162 w 1695450"/>
              <a:gd name="connsiteY10" fmla="*/ 661987 h 1085850"/>
              <a:gd name="connsiteX11" fmla="*/ 1695450 w 1695450"/>
              <a:gd name="connsiteY11" fmla="*/ 595312 h 1085850"/>
              <a:gd name="connsiteX12" fmla="*/ 1647825 w 1695450"/>
              <a:gd name="connsiteY12" fmla="*/ 400050 h 1085850"/>
              <a:gd name="connsiteX13" fmla="*/ 1500187 w 1695450"/>
              <a:gd name="connsiteY13" fmla="*/ 381000 h 1085850"/>
              <a:gd name="connsiteX14" fmla="*/ 1338262 w 1695450"/>
              <a:gd name="connsiteY14" fmla="*/ 261937 h 1085850"/>
              <a:gd name="connsiteX15" fmla="*/ 1162050 w 1695450"/>
              <a:gd name="connsiteY15" fmla="*/ 152400 h 1085850"/>
              <a:gd name="connsiteX16" fmla="*/ 981074 w 1695450"/>
              <a:gd name="connsiteY16" fmla="*/ 71437 h 1085850"/>
              <a:gd name="connsiteX17" fmla="*/ 809625 w 1695450"/>
              <a:gd name="connsiteY17" fmla="*/ 23812 h 1085850"/>
              <a:gd name="connsiteX18" fmla="*/ 628650 w 1695450"/>
              <a:gd name="connsiteY18" fmla="*/ 0 h 1085850"/>
              <a:gd name="connsiteX19" fmla="*/ 0 w 1695450"/>
              <a:gd name="connsiteY19" fmla="*/ 285750 h 1085850"/>
              <a:gd name="connsiteX0" fmla="*/ 0 w 1695450"/>
              <a:gd name="connsiteY0" fmla="*/ 261938 h 1062038"/>
              <a:gd name="connsiteX1" fmla="*/ 985837 w 1695450"/>
              <a:gd name="connsiteY1" fmla="*/ 147638 h 1062038"/>
              <a:gd name="connsiteX2" fmla="*/ 1114425 w 1695450"/>
              <a:gd name="connsiteY2" fmla="*/ 204788 h 1062038"/>
              <a:gd name="connsiteX3" fmla="*/ 1281112 w 1695450"/>
              <a:gd name="connsiteY3" fmla="*/ 319088 h 1062038"/>
              <a:gd name="connsiteX4" fmla="*/ 1471612 w 1695450"/>
              <a:gd name="connsiteY4" fmla="*/ 438151 h 1062038"/>
              <a:gd name="connsiteX5" fmla="*/ 1571625 w 1695450"/>
              <a:gd name="connsiteY5" fmla="*/ 504825 h 1062038"/>
              <a:gd name="connsiteX6" fmla="*/ 1576387 w 1695450"/>
              <a:gd name="connsiteY6" fmla="*/ 647700 h 1062038"/>
              <a:gd name="connsiteX7" fmla="*/ 1562100 w 1695450"/>
              <a:gd name="connsiteY7" fmla="*/ 876300 h 1062038"/>
              <a:gd name="connsiteX8" fmla="*/ 1547812 w 1695450"/>
              <a:gd name="connsiteY8" fmla="*/ 1042988 h 1062038"/>
              <a:gd name="connsiteX9" fmla="*/ 1652587 w 1695450"/>
              <a:gd name="connsiteY9" fmla="*/ 1062038 h 1062038"/>
              <a:gd name="connsiteX10" fmla="*/ 1681162 w 1695450"/>
              <a:gd name="connsiteY10" fmla="*/ 638175 h 1062038"/>
              <a:gd name="connsiteX11" fmla="*/ 1695450 w 1695450"/>
              <a:gd name="connsiteY11" fmla="*/ 571500 h 1062038"/>
              <a:gd name="connsiteX12" fmla="*/ 1647825 w 1695450"/>
              <a:gd name="connsiteY12" fmla="*/ 376238 h 1062038"/>
              <a:gd name="connsiteX13" fmla="*/ 1500187 w 1695450"/>
              <a:gd name="connsiteY13" fmla="*/ 357188 h 1062038"/>
              <a:gd name="connsiteX14" fmla="*/ 1338262 w 1695450"/>
              <a:gd name="connsiteY14" fmla="*/ 238125 h 1062038"/>
              <a:gd name="connsiteX15" fmla="*/ 1162050 w 1695450"/>
              <a:gd name="connsiteY15" fmla="*/ 128588 h 1062038"/>
              <a:gd name="connsiteX16" fmla="*/ 981074 w 1695450"/>
              <a:gd name="connsiteY16" fmla="*/ 47625 h 1062038"/>
              <a:gd name="connsiteX17" fmla="*/ 809625 w 1695450"/>
              <a:gd name="connsiteY17" fmla="*/ 0 h 1062038"/>
              <a:gd name="connsiteX18" fmla="*/ 9525 w 1695450"/>
              <a:gd name="connsiteY18" fmla="*/ 157163 h 1062038"/>
              <a:gd name="connsiteX19" fmla="*/ 0 w 1695450"/>
              <a:gd name="connsiteY19" fmla="*/ 261938 h 1062038"/>
              <a:gd name="connsiteX0" fmla="*/ 0 w 1695450"/>
              <a:gd name="connsiteY0" fmla="*/ 261938 h 1062038"/>
              <a:gd name="connsiteX1" fmla="*/ 495300 w 1695450"/>
              <a:gd name="connsiteY1" fmla="*/ 300038 h 1062038"/>
              <a:gd name="connsiteX2" fmla="*/ 1114425 w 1695450"/>
              <a:gd name="connsiteY2" fmla="*/ 204788 h 1062038"/>
              <a:gd name="connsiteX3" fmla="*/ 1281112 w 1695450"/>
              <a:gd name="connsiteY3" fmla="*/ 319088 h 1062038"/>
              <a:gd name="connsiteX4" fmla="*/ 1471612 w 1695450"/>
              <a:gd name="connsiteY4" fmla="*/ 438151 h 1062038"/>
              <a:gd name="connsiteX5" fmla="*/ 1571625 w 1695450"/>
              <a:gd name="connsiteY5" fmla="*/ 504825 h 1062038"/>
              <a:gd name="connsiteX6" fmla="*/ 1576387 w 1695450"/>
              <a:gd name="connsiteY6" fmla="*/ 647700 h 1062038"/>
              <a:gd name="connsiteX7" fmla="*/ 1562100 w 1695450"/>
              <a:gd name="connsiteY7" fmla="*/ 876300 h 1062038"/>
              <a:gd name="connsiteX8" fmla="*/ 1547812 w 1695450"/>
              <a:gd name="connsiteY8" fmla="*/ 1042988 h 1062038"/>
              <a:gd name="connsiteX9" fmla="*/ 1652587 w 1695450"/>
              <a:gd name="connsiteY9" fmla="*/ 1062038 h 1062038"/>
              <a:gd name="connsiteX10" fmla="*/ 1681162 w 1695450"/>
              <a:gd name="connsiteY10" fmla="*/ 638175 h 1062038"/>
              <a:gd name="connsiteX11" fmla="*/ 1695450 w 1695450"/>
              <a:gd name="connsiteY11" fmla="*/ 571500 h 1062038"/>
              <a:gd name="connsiteX12" fmla="*/ 1647825 w 1695450"/>
              <a:gd name="connsiteY12" fmla="*/ 376238 h 1062038"/>
              <a:gd name="connsiteX13" fmla="*/ 1500187 w 1695450"/>
              <a:gd name="connsiteY13" fmla="*/ 357188 h 1062038"/>
              <a:gd name="connsiteX14" fmla="*/ 1338262 w 1695450"/>
              <a:gd name="connsiteY14" fmla="*/ 238125 h 1062038"/>
              <a:gd name="connsiteX15" fmla="*/ 1162050 w 1695450"/>
              <a:gd name="connsiteY15" fmla="*/ 128588 h 1062038"/>
              <a:gd name="connsiteX16" fmla="*/ 981074 w 1695450"/>
              <a:gd name="connsiteY16" fmla="*/ 47625 h 1062038"/>
              <a:gd name="connsiteX17" fmla="*/ 809625 w 1695450"/>
              <a:gd name="connsiteY17" fmla="*/ 0 h 1062038"/>
              <a:gd name="connsiteX18" fmla="*/ 9525 w 1695450"/>
              <a:gd name="connsiteY18" fmla="*/ 157163 h 1062038"/>
              <a:gd name="connsiteX19" fmla="*/ 0 w 1695450"/>
              <a:gd name="connsiteY19" fmla="*/ 261938 h 1062038"/>
              <a:gd name="connsiteX0" fmla="*/ 0 w 1695450"/>
              <a:gd name="connsiteY0" fmla="*/ 214313 h 1014413"/>
              <a:gd name="connsiteX1" fmla="*/ 495300 w 1695450"/>
              <a:gd name="connsiteY1" fmla="*/ 252413 h 1014413"/>
              <a:gd name="connsiteX2" fmla="*/ 1114425 w 1695450"/>
              <a:gd name="connsiteY2" fmla="*/ 157163 h 1014413"/>
              <a:gd name="connsiteX3" fmla="*/ 1281112 w 1695450"/>
              <a:gd name="connsiteY3" fmla="*/ 271463 h 1014413"/>
              <a:gd name="connsiteX4" fmla="*/ 1471612 w 1695450"/>
              <a:gd name="connsiteY4" fmla="*/ 390526 h 1014413"/>
              <a:gd name="connsiteX5" fmla="*/ 1571625 w 1695450"/>
              <a:gd name="connsiteY5" fmla="*/ 457200 h 1014413"/>
              <a:gd name="connsiteX6" fmla="*/ 1576387 w 1695450"/>
              <a:gd name="connsiteY6" fmla="*/ 600075 h 1014413"/>
              <a:gd name="connsiteX7" fmla="*/ 1562100 w 1695450"/>
              <a:gd name="connsiteY7" fmla="*/ 828675 h 1014413"/>
              <a:gd name="connsiteX8" fmla="*/ 1547812 w 1695450"/>
              <a:gd name="connsiteY8" fmla="*/ 995363 h 1014413"/>
              <a:gd name="connsiteX9" fmla="*/ 1652587 w 1695450"/>
              <a:gd name="connsiteY9" fmla="*/ 1014413 h 1014413"/>
              <a:gd name="connsiteX10" fmla="*/ 1681162 w 1695450"/>
              <a:gd name="connsiteY10" fmla="*/ 590550 h 1014413"/>
              <a:gd name="connsiteX11" fmla="*/ 1695450 w 1695450"/>
              <a:gd name="connsiteY11" fmla="*/ 523875 h 1014413"/>
              <a:gd name="connsiteX12" fmla="*/ 1647825 w 1695450"/>
              <a:gd name="connsiteY12" fmla="*/ 328613 h 1014413"/>
              <a:gd name="connsiteX13" fmla="*/ 1500187 w 1695450"/>
              <a:gd name="connsiteY13" fmla="*/ 309563 h 1014413"/>
              <a:gd name="connsiteX14" fmla="*/ 1338262 w 1695450"/>
              <a:gd name="connsiteY14" fmla="*/ 190500 h 1014413"/>
              <a:gd name="connsiteX15" fmla="*/ 1162050 w 1695450"/>
              <a:gd name="connsiteY15" fmla="*/ 80963 h 1014413"/>
              <a:gd name="connsiteX16" fmla="*/ 981074 w 1695450"/>
              <a:gd name="connsiteY16" fmla="*/ 0 h 1014413"/>
              <a:gd name="connsiteX17" fmla="*/ 604837 w 1695450"/>
              <a:gd name="connsiteY17" fmla="*/ 147638 h 1014413"/>
              <a:gd name="connsiteX18" fmla="*/ 9525 w 1695450"/>
              <a:gd name="connsiteY18" fmla="*/ 109538 h 1014413"/>
              <a:gd name="connsiteX19" fmla="*/ 0 w 1695450"/>
              <a:gd name="connsiteY19" fmla="*/ 214313 h 1014413"/>
              <a:gd name="connsiteX0" fmla="*/ 0 w 1695450"/>
              <a:gd name="connsiteY0" fmla="*/ 214313 h 1014413"/>
              <a:gd name="connsiteX1" fmla="*/ 495300 w 1695450"/>
              <a:gd name="connsiteY1" fmla="*/ 252413 h 1014413"/>
              <a:gd name="connsiteX2" fmla="*/ 1114425 w 1695450"/>
              <a:gd name="connsiteY2" fmla="*/ 157163 h 1014413"/>
              <a:gd name="connsiteX3" fmla="*/ 1281112 w 1695450"/>
              <a:gd name="connsiteY3" fmla="*/ 271463 h 1014413"/>
              <a:gd name="connsiteX4" fmla="*/ 1471612 w 1695450"/>
              <a:gd name="connsiteY4" fmla="*/ 390526 h 1014413"/>
              <a:gd name="connsiteX5" fmla="*/ 1571625 w 1695450"/>
              <a:gd name="connsiteY5" fmla="*/ 457200 h 1014413"/>
              <a:gd name="connsiteX6" fmla="*/ 1576387 w 1695450"/>
              <a:gd name="connsiteY6" fmla="*/ 600075 h 1014413"/>
              <a:gd name="connsiteX7" fmla="*/ 1562100 w 1695450"/>
              <a:gd name="connsiteY7" fmla="*/ 828675 h 1014413"/>
              <a:gd name="connsiteX8" fmla="*/ 1547812 w 1695450"/>
              <a:gd name="connsiteY8" fmla="*/ 995363 h 1014413"/>
              <a:gd name="connsiteX9" fmla="*/ 1652587 w 1695450"/>
              <a:gd name="connsiteY9" fmla="*/ 1014413 h 1014413"/>
              <a:gd name="connsiteX10" fmla="*/ 1681162 w 1695450"/>
              <a:gd name="connsiteY10" fmla="*/ 590550 h 1014413"/>
              <a:gd name="connsiteX11" fmla="*/ 1695450 w 1695450"/>
              <a:gd name="connsiteY11" fmla="*/ 523875 h 1014413"/>
              <a:gd name="connsiteX12" fmla="*/ 1647825 w 1695450"/>
              <a:gd name="connsiteY12" fmla="*/ 328613 h 1014413"/>
              <a:gd name="connsiteX13" fmla="*/ 1500187 w 1695450"/>
              <a:gd name="connsiteY13" fmla="*/ 309563 h 1014413"/>
              <a:gd name="connsiteX14" fmla="*/ 1338262 w 1695450"/>
              <a:gd name="connsiteY14" fmla="*/ 190500 h 1014413"/>
              <a:gd name="connsiteX15" fmla="*/ 1162050 w 1695450"/>
              <a:gd name="connsiteY15" fmla="*/ 80963 h 1014413"/>
              <a:gd name="connsiteX16" fmla="*/ 981074 w 1695450"/>
              <a:gd name="connsiteY16" fmla="*/ 0 h 1014413"/>
              <a:gd name="connsiteX17" fmla="*/ 523875 w 1695450"/>
              <a:gd name="connsiteY17" fmla="*/ 161925 h 1014413"/>
              <a:gd name="connsiteX18" fmla="*/ 9525 w 1695450"/>
              <a:gd name="connsiteY18" fmla="*/ 109538 h 1014413"/>
              <a:gd name="connsiteX19" fmla="*/ 0 w 1695450"/>
              <a:gd name="connsiteY19" fmla="*/ 214313 h 1014413"/>
              <a:gd name="connsiteX0" fmla="*/ 0 w 1752600"/>
              <a:gd name="connsiteY0" fmla="*/ 214313 h 1014413"/>
              <a:gd name="connsiteX1" fmla="*/ 552450 w 1752600"/>
              <a:gd name="connsiteY1" fmla="*/ 252413 h 1014413"/>
              <a:gd name="connsiteX2" fmla="*/ 1171575 w 1752600"/>
              <a:gd name="connsiteY2" fmla="*/ 157163 h 1014413"/>
              <a:gd name="connsiteX3" fmla="*/ 1338262 w 1752600"/>
              <a:gd name="connsiteY3" fmla="*/ 271463 h 1014413"/>
              <a:gd name="connsiteX4" fmla="*/ 1528762 w 1752600"/>
              <a:gd name="connsiteY4" fmla="*/ 390526 h 1014413"/>
              <a:gd name="connsiteX5" fmla="*/ 1628775 w 1752600"/>
              <a:gd name="connsiteY5" fmla="*/ 457200 h 1014413"/>
              <a:gd name="connsiteX6" fmla="*/ 1633537 w 1752600"/>
              <a:gd name="connsiteY6" fmla="*/ 600075 h 1014413"/>
              <a:gd name="connsiteX7" fmla="*/ 1619250 w 1752600"/>
              <a:gd name="connsiteY7" fmla="*/ 828675 h 1014413"/>
              <a:gd name="connsiteX8" fmla="*/ 1604962 w 1752600"/>
              <a:gd name="connsiteY8" fmla="*/ 995363 h 1014413"/>
              <a:gd name="connsiteX9" fmla="*/ 1709737 w 1752600"/>
              <a:gd name="connsiteY9" fmla="*/ 1014413 h 1014413"/>
              <a:gd name="connsiteX10" fmla="*/ 1738312 w 1752600"/>
              <a:gd name="connsiteY10" fmla="*/ 590550 h 1014413"/>
              <a:gd name="connsiteX11" fmla="*/ 1752600 w 1752600"/>
              <a:gd name="connsiteY11" fmla="*/ 523875 h 1014413"/>
              <a:gd name="connsiteX12" fmla="*/ 1704975 w 1752600"/>
              <a:gd name="connsiteY12" fmla="*/ 328613 h 1014413"/>
              <a:gd name="connsiteX13" fmla="*/ 1557337 w 1752600"/>
              <a:gd name="connsiteY13" fmla="*/ 309563 h 1014413"/>
              <a:gd name="connsiteX14" fmla="*/ 1395412 w 1752600"/>
              <a:gd name="connsiteY14" fmla="*/ 190500 h 1014413"/>
              <a:gd name="connsiteX15" fmla="*/ 1219200 w 1752600"/>
              <a:gd name="connsiteY15" fmla="*/ 80963 h 1014413"/>
              <a:gd name="connsiteX16" fmla="*/ 1038224 w 1752600"/>
              <a:gd name="connsiteY16" fmla="*/ 0 h 1014413"/>
              <a:gd name="connsiteX17" fmla="*/ 581025 w 1752600"/>
              <a:gd name="connsiteY17" fmla="*/ 161925 h 1014413"/>
              <a:gd name="connsiteX18" fmla="*/ 66675 w 1752600"/>
              <a:gd name="connsiteY18" fmla="*/ 109538 h 1014413"/>
              <a:gd name="connsiteX19" fmla="*/ 0 w 1752600"/>
              <a:gd name="connsiteY19" fmla="*/ 214313 h 1014413"/>
              <a:gd name="connsiteX0" fmla="*/ 14288 w 1766888"/>
              <a:gd name="connsiteY0" fmla="*/ 214313 h 1014413"/>
              <a:gd name="connsiteX1" fmla="*/ 566738 w 1766888"/>
              <a:gd name="connsiteY1" fmla="*/ 252413 h 1014413"/>
              <a:gd name="connsiteX2" fmla="*/ 1185863 w 1766888"/>
              <a:gd name="connsiteY2" fmla="*/ 157163 h 1014413"/>
              <a:gd name="connsiteX3" fmla="*/ 1352550 w 1766888"/>
              <a:gd name="connsiteY3" fmla="*/ 271463 h 1014413"/>
              <a:gd name="connsiteX4" fmla="*/ 1543050 w 1766888"/>
              <a:gd name="connsiteY4" fmla="*/ 39052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09563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595313 w 1766888"/>
              <a:gd name="connsiteY17" fmla="*/ 16192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1185863 w 1766888"/>
              <a:gd name="connsiteY2" fmla="*/ 157163 h 1014413"/>
              <a:gd name="connsiteX3" fmla="*/ 1352550 w 1766888"/>
              <a:gd name="connsiteY3" fmla="*/ 271463 h 1014413"/>
              <a:gd name="connsiteX4" fmla="*/ 1543050 w 1766888"/>
              <a:gd name="connsiteY4" fmla="*/ 39052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09563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595313 w 1766888"/>
              <a:gd name="connsiteY17" fmla="*/ 16192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1185863 w 1766888"/>
              <a:gd name="connsiteY2" fmla="*/ 157163 h 1014413"/>
              <a:gd name="connsiteX3" fmla="*/ 1352550 w 1766888"/>
              <a:gd name="connsiteY3" fmla="*/ 271463 h 1014413"/>
              <a:gd name="connsiteX4" fmla="*/ 1543050 w 1766888"/>
              <a:gd name="connsiteY4" fmla="*/ 39052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09563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28613 h 1014413"/>
              <a:gd name="connsiteX3" fmla="*/ 1352550 w 1766888"/>
              <a:gd name="connsiteY3" fmla="*/ 271463 h 1014413"/>
              <a:gd name="connsiteX4" fmla="*/ 1543050 w 1766888"/>
              <a:gd name="connsiteY4" fmla="*/ 39052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09563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28613 h 1014413"/>
              <a:gd name="connsiteX3" fmla="*/ 1352550 w 1766888"/>
              <a:gd name="connsiteY3" fmla="*/ 271463 h 1014413"/>
              <a:gd name="connsiteX4" fmla="*/ 1533525 w 1766888"/>
              <a:gd name="connsiteY4" fmla="*/ 44767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09563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28613 h 1014413"/>
              <a:gd name="connsiteX3" fmla="*/ 1200150 w 1766888"/>
              <a:gd name="connsiteY3" fmla="*/ 428626 h 1014413"/>
              <a:gd name="connsiteX4" fmla="*/ 1533525 w 1766888"/>
              <a:gd name="connsiteY4" fmla="*/ 44767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09563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76238 h 1014413"/>
              <a:gd name="connsiteX3" fmla="*/ 1200150 w 1766888"/>
              <a:gd name="connsiteY3" fmla="*/ 428626 h 1014413"/>
              <a:gd name="connsiteX4" fmla="*/ 1533525 w 1766888"/>
              <a:gd name="connsiteY4" fmla="*/ 44767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09563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76238 h 1014413"/>
              <a:gd name="connsiteX3" fmla="*/ 1200150 w 1766888"/>
              <a:gd name="connsiteY3" fmla="*/ 428626 h 1014413"/>
              <a:gd name="connsiteX4" fmla="*/ 1533525 w 1766888"/>
              <a:gd name="connsiteY4" fmla="*/ 44767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28613 h 1014413"/>
              <a:gd name="connsiteX13" fmla="*/ 1571625 w 1766888"/>
              <a:gd name="connsiteY13" fmla="*/ 333376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76238 h 1014413"/>
              <a:gd name="connsiteX3" fmla="*/ 1200150 w 1766888"/>
              <a:gd name="connsiteY3" fmla="*/ 428626 h 1014413"/>
              <a:gd name="connsiteX4" fmla="*/ 1533525 w 1766888"/>
              <a:gd name="connsiteY4" fmla="*/ 44767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33376 h 1014413"/>
              <a:gd name="connsiteX13" fmla="*/ 1571625 w 1766888"/>
              <a:gd name="connsiteY13" fmla="*/ 333376 h 1014413"/>
              <a:gd name="connsiteX14" fmla="*/ 1409700 w 1766888"/>
              <a:gd name="connsiteY14" fmla="*/ 190500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76238 h 1014413"/>
              <a:gd name="connsiteX3" fmla="*/ 1200150 w 1766888"/>
              <a:gd name="connsiteY3" fmla="*/ 428626 h 1014413"/>
              <a:gd name="connsiteX4" fmla="*/ 1533525 w 1766888"/>
              <a:gd name="connsiteY4" fmla="*/ 44767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33376 h 1014413"/>
              <a:gd name="connsiteX13" fmla="*/ 1571625 w 1766888"/>
              <a:gd name="connsiteY13" fmla="*/ 333376 h 1014413"/>
              <a:gd name="connsiteX14" fmla="*/ 1385888 w 1766888"/>
              <a:gd name="connsiteY14" fmla="*/ 309562 h 1014413"/>
              <a:gd name="connsiteX15" fmla="*/ 1233488 w 1766888"/>
              <a:gd name="connsiteY15" fmla="*/ 80963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214313 h 1014413"/>
              <a:gd name="connsiteX1" fmla="*/ 395288 w 1766888"/>
              <a:gd name="connsiteY1" fmla="*/ 285751 h 1014413"/>
              <a:gd name="connsiteX2" fmla="*/ 881063 w 1766888"/>
              <a:gd name="connsiteY2" fmla="*/ 376238 h 1014413"/>
              <a:gd name="connsiteX3" fmla="*/ 1200150 w 1766888"/>
              <a:gd name="connsiteY3" fmla="*/ 428626 h 1014413"/>
              <a:gd name="connsiteX4" fmla="*/ 1533525 w 1766888"/>
              <a:gd name="connsiteY4" fmla="*/ 447676 h 1014413"/>
              <a:gd name="connsiteX5" fmla="*/ 1643063 w 1766888"/>
              <a:gd name="connsiteY5" fmla="*/ 457200 h 1014413"/>
              <a:gd name="connsiteX6" fmla="*/ 1647825 w 1766888"/>
              <a:gd name="connsiteY6" fmla="*/ 600075 h 1014413"/>
              <a:gd name="connsiteX7" fmla="*/ 1633538 w 1766888"/>
              <a:gd name="connsiteY7" fmla="*/ 828675 h 1014413"/>
              <a:gd name="connsiteX8" fmla="*/ 1619250 w 1766888"/>
              <a:gd name="connsiteY8" fmla="*/ 995363 h 1014413"/>
              <a:gd name="connsiteX9" fmla="*/ 1724025 w 1766888"/>
              <a:gd name="connsiteY9" fmla="*/ 1014413 h 1014413"/>
              <a:gd name="connsiteX10" fmla="*/ 1752600 w 1766888"/>
              <a:gd name="connsiteY10" fmla="*/ 590550 h 1014413"/>
              <a:gd name="connsiteX11" fmla="*/ 1766888 w 1766888"/>
              <a:gd name="connsiteY11" fmla="*/ 523875 h 1014413"/>
              <a:gd name="connsiteX12" fmla="*/ 1719263 w 1766888"/>
              <a:gd name="connsiteY12" fmla="*/ 333376 h 1014413"/>
              <a:gd name="connsiteX13" fmla="*/ 1571625 w 1766888"/>
              <a:gd name="connsiteY13" fmla="*/ 333376 h 1014413"/>
              <a:gd name="connsiteX14" fmla="*/ 1385888 w 1766888"/>
              <a:gd name="connsiteY14" fmla="*/ 309562 h 1014413"/>
              <a:gd name="connsiteX15" fmla="*/ 1152526 w 1766888"/>
              <a:gd name="connsiteY15" fmla="*/ 304800 h 1014413"/>
              <a:gd name="connsiteX16" fmla="*/ 1052512 w 1766888"/>
              <a:gd name="connsiteY16" fmla="*/ 0 h 1014413"/>
              <a:gd name="connsiteX17" fmla="*/ 433388 w 1766888"/>
              <a:gd name="connsiteY17" fmla="*/ 180975 h 1014413"/>
              <a:gd name="connsiteX18" fmla="*/ 0 w 1766888"/>
              <a:gd name="connsiteY18" fmla="*/ 123825 h 1014413"/>
              <a:gd name="connsiteX19" fmla="*/ 14288 w 1766888"/>
              <a:gd name="connsiteY19" fmla="*/ 214313 h 1014413"/>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04801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85888 w 1766888"/>
              <a:gd name="connsiteY14" fmla="*/ 185737 h 890588"/>
              <a:gd name="connsiteX15" fmla="*/ 1152526 w 1766888"/>
              <a:gd name="connsiteY15" fmla="*/ 180975 h 890588"/>
              <a:gd name="connsiteX16" fmla="*/ 862012 w 1766888"/>
              <a:gd name="connsiteY16" fmla="*/ 12858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04801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81126 w 1766888"/>
              <a:gd name="connsiteY14" fmla="*/ 200025 h 890588"/>
              <a:gd name="connsiteX15" fmla="*/ 1152526 w 1766888"/>
              <a:gd name="connsiteY15" fmla="*/ 180975 h 890588"/>
              <a:gd name="connsiteX16" fmla="*/ 862012 w 1766888"/>
              <a:gd name="connsiteY16" fmla="*/ 12858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33376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81126 w 1766888"/>
              <a:gd name="connsiteY14" fmla="*/ 200025 h 890588"/>
              <a:gd name="connsiteX15" fmla="*/ 1152526 w 1766888"/>
              <a:gd name="connsiteY15" fmla="*/ 180975 h 890588"/>
              <a:gd name="connsiteX16" fmla="*/ 862012 w 1766888"/>
              <a:gd name="connsiteY16" fmla="*/ 12858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33376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76364 w 1766888"/>
              <a:gd name="connsiteY14" fmla="*/ 214313 h 890588"/>
              <a:gd name="connsiteX15" fmla="*/ 1152526 w 1766888"/>
              <a:gd name="connsiteY15" fmla="*/ 180975 h 890588"/>
              <a:gd name="connsiteX16" fmla="*/ 862012 w 1766888"/>
              <a:gd name="connsiteY16" fmla="*/ 12858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33376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76364 w 1766888"/>
              <a:gd name="connsiteY14" fmla="*/ 214313 h 890588"/>
              <a:gd name="connsiteX15" fmla="*/ 1152526 w 1766888"/>
              <a:gd name="connsiteY15" fmla="*/ 214312 h 890588"/>
              <a:gd name="connsiteX16" fmla="*/ 862012 w 1766888"/>
              <a:gd name="connsiteY16" fmla="*/ 12858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33376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76364 w 1766888"/>
              <a:gd name="connsiteY14" fmla="*/ 214313 h 890588"/>
              <a:gd name="connsiteX15" fmla="*/ 1152526 w 1766888"/>
              <a:gd name="connsiteY15" fmla="*/ 214312 h 890588"/>
              <a:gd name="connsiteX16" fmla="*/ 857250 w 1766888"/>
              <a:gd name="connsiteY16" fmla="*/ 16668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33376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76364 w 1766888"/>
              <a:gd name="connsiteY14" fmla="*/ 214313 h 890588"/>
              <a:gd name="connsiteX15" fmla="*/ 1152526 w 1766888"/>
              <a:gd name="connsiteY15" fmla="*/ 214312 h 890588"/>
              <a:gd name="connsiteX16" fmla="*/ 847725 w 1766888"/>
              <a:gd name="connsiteY16" fmla="*/ 20478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33376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76364 w 1766888"/>
              <a:gd name="connsiteY14" fmla="*/ 214313 h 890588"/>
              <a:gd name="connsiteX15" fmla="*/ 1152526 w 1766888"/>
              <a:gd name="connsiteY15" fmla="*/ 214312 h 890588"/>
              <a:gd name="connsiteX16" fmla="*/ 800100 w 1766888"/>
              <a:gd name="connsiteY16" fmla="*/ 185737 h 890588"/>
              <a:gd name="connsiteX17" fmla="*/ 433388 w 1766888"/>
              <a:gd name="connsiteY17" fmla="*/ 57150 h 890588"/>
              <a:gd name="connsiteX18" fmla="*/ 0 w 1766888"/>
              <a:gd name="connsiteY18" fmla="*/ 0 h 890588"/>
              <a:gd name="connsiteX19" fmla="*/ 14288 w 1766888"/>
              <a:gd name="connsiteY19" fmla="*/ 90488 h 890588"/>
              <a:gd name="connsiteX0" fmla="*/ 14288 w 1766888"/>
              <a:gd name="connsiteY0" fmla="*/ 90488 h 890588"/>
              <a:gd name="connsiteX1" fmla="*/ 395288 w 1766888"/>
              <a:gd name="connsiteY1" fmla="*/ 161926 h 890588"/>
              <a:gd name="connsiteX2" fmla="*/ 881063 w 1766888"/>
              <a:gd name="connsiteY2" fmla="*/ 252413 h 890588"/>
              <a:gd name="connsiteX3" fmla="*/ 1200150 w 1766888"/>
              <a:gd name="connsiteY3" fmla="*/ 333376 h 890588"/>
              <a:gd name="connsiteX4" fmla="*/ 1533525 w 1766888"/>
              <a:gd name="connsiteY4" fmla="*/ 323851 h 890588"/>
              <a:gd name="connsiteX5" fmla="*/ 1643063 w 1766888"/>
              <a:gd name="connsiteY5" fmla="*/ 333375 h 890588"/>
              <a:gd name="connsiteX6" fmla="*/ 1647825 w 1766888"/>
              <a:gd name="connsiteY6" fmla="*/ 476250 h 890588"/>
              <a:gd name="connsiteX7" fmla="*/ 1633538 w 1766888"/>
              <a:gd name="connsiteY7" fmla="*/ 704850 h 890588"/>
              <a:gd name="connsiteX8" fmla="*/ 1619250 w 1766888"/>
              <a:gd name="connsiteY8" fmla="*/ 871538 h 890588"/>
              <a:gd name="connsiteX9" fmla="*/ 1724025 w 1766888"/>
              <a:gd name="connsiteY9" fmla="*/ 890588 h 890588"/>
              <a:gd name="connsiteX10" fmla="*/ 1752600 w 1766888"/>
              <a:gd name="connsiteY10" fmla="*/ 466725 h 890588"/>
              <a:gd name="connsiteX11" fmla="*/ 1766888 w 1766888"/>
              <a:gd name="connsiteY11" fmla="*/ 400050 h 890588"/>
              <a:gd name="connsiteX12" fmla="*/ 1719263 w 1766888"/>
              <a:gd name="connsiteY12" fmla="*/ 209551 h 890588"/>
              <a:gd name="connsiteX13" fmla="*/ 1571625 w 1766888"/>
              <a:gd name="connsiteY13" fmla="*/ 209551 h 890588"/>
              <a:gd name="connsiteX14" fmla="*/ 1376364 w 1766888"/>
              <a:gd name="connsiteY14" fmla="*/ 214313 h 890588"/>
              <a:gd name="connsiteX15" fmla="*/ 1152526 w 1766888"/>
              <a:gd name="connsiteY15" fmla="*/ 214312 h 890588"/>
              <a:gd name="connsiteX16" fmla="*/ 800100 w 1766888"/>
              <a:gd name="connsiteY16" fmla="*/ 185737 h 890588"/>
              <a:gd name="connsiteX17" fmla="*/ 433388 w 1766888"/>
              <a:gd name="connsiteY17" fmla="*/ 147638 h 890588"/>
              <a:gd name="connsiteX18" fmla="*/ 0 w 1766888"/>
              <a:gd name="connsiteY18" fmla="*/ 0 h 890588"/>
              <a:gd name="connsiteX19" fmla="*/ 14288 w 1766888"/>
              <a:gd name="connsiteY19" fmla="*/ 90488 h 890588"/>
              <a:gd name="connsiteX0" fmla="*/ 14288 w 1766888"/>
              <a:gd name="connsiteY0" fmla="*/ 76200 h 876300"/>
              <a:gd name="connsiteX1" fmla="*/ 395288 w 1766888"/>
              <a:gd name="connsiteY1" fmla="*/ 147638 h 876300"/>
              <a:gd name="connsiteX2" fmla="*/ 881063 w 1766888"/>
              <a:gd name="connsiteY2" fmla="*/ 238125 h 876300"/>
              <a:gd name="connsiteX3" fmla="*/ 1200150 w 1766888"/>
              <a:gd name="connsiteY3" fmla="*/ 319088 h 876300"/>
              <a:gd name="connsiteX4" fmla="*/ 1533525 w 1766888"/>
              <a:gd name="connsiteY4" fmla="*/ 309563 h 876300"/>
              <a:gd name="connsiteX5" fmla="*/ 1643063 w 1766888"/>
              <a:gd name="connsiteY5" fmla="*/ 319087 h 876300"/>
              <a:gd name="connsiteX6" fmla="*/ 1647825 w 1766888"/>
              <a:gd name="connsiteY6" fmla="*/ 461962 h 876300"/>
              <a:gd name="connsiteX7" fmla="*/ 1633538 w 1766888"/>
              <a:gd name="connsiteY7" fmla="*/ 690562 h 876300"/>
              <a:gd name="connsiteX8" fmla="*/ 1619250 w 1766888"/>
              <a:gd name="connsiteY8" fmla="*/ 857250 h 876300"/>
              <a:gd name="connsiteX9" fmla="*/ 1724025 w 1766888"/>
              <a:gd name="connsiteY9" fmla="*/ 876300 h 876300"/>
              <a:gd name="connsiteX10" fmla="*/ 1752600 w 1766888"/>
              <a:gd name="connsiteY10" fmla="*/ 452437 h 876300"/>
              <a:gd name="connsiteX11" fmla="*/ 1766888 w 1766888"/>
              <a:gd name="connsiteY11" fmla="*/ 385762 h 876300"/>
              <a:gd name="connsiteX12" fmla="*/ 1719263 w 1766888"/>
              <a:gd name="connsiteY12" fmla="*/ 195263 h 876300"/>
              <a:gd name="connsiteX13" fmla="*/ 1571625 w 1766888"/>
              <a:gd name="connsiteY13" fmla="*/ 195263 h 876300"/>
              <a:gd name="connsiteX14" fmla="*/ 1376364 w 1766888"/>
              <a:gd name="connsiteY14" fmla="*/ 200025 h 876300"/>
              <a:gd name="connsiteX15" fmla="*/ 1152526 w 1766888"/>
              <a:gd name="connsiteY15" fmla="*/ 200024 h 876300"/>
              <a:gd name="connsiteX16" fmla="*/ 800100 w 1766888"/>
              <a:gd name="connsiteY16" fmla="*/ 171449 h 876300"/>
              <a:gd name="connsiteX17" fmla="*/ 433388 w 1766888"/>
              <a:gd name="connsiteY17" fmla="*/ 133350 h 876300"/>
              <a:gd name="connsiteX18" fmla="*/ 0 w 1766888"/>
              <a:gd name="connsiteY18" fmla="*/ 0 h 876300"/>
              <a:gd name="connsiteX19" fmla="*/ 14288 w 1766888"/>
              <a:gd name="connsiteY19" fmla="*/ 76200 h 876300"/>
              <a:gd name="connsiteX0" fmla="*/ 14288 w 1766888"/>
              <a:gd name="connsiteY0" fmla="*/ 76200 h 876300"/>
              <a:gd name="connsiteX1" fmla="*/ 395288 w 1766888"/>
              <a:gd name="connsiteY1" fmla="*/ 147638 h 876300"/>
              <a:gd name="connsiteX2" fmla="*/ 900113 w 1766888"/>
              <a:gd name="connsiteY2" fmla="*/ 295275 h 876300"/>
              <a:gd name="connsiteX3" fmla="*/ 1200150 w 1766888"/>
              <a:gd name="connsiteY3" fmla="*/ 319088 h 876300"/>
              <a:gd name="connsiteX4" fmla="*/ 1533525 w 1766888"/>
              <a:gd name="connsiteY4" fmla="*/ 309563 h 876300"/>
              <a:gd name="connsiteX5" fmla="*/ 1643063 w 1766888"/>
              <a:gd name="connsiteY5" fmla="*/ 319087 h 876300"/>
              <a:gd name="connsiteX6" fmla="*/ 1647825 w 1766888"/>
              <a:gd name="connsiteY6" fmla="*/ 461962 h 876300"/>
              <a:gd name="connsiteX7" fmla="*/ 1633538 w 1766888"/>
              <a:gd name="connsiteY7" fmla="*/ 690562 h 876300"/>
              <a:gd name="connsiteX8" fmla="*/ 1619250 w 1766888"/>
              <a:gd name="connsiteY8" fmla="*/ 857250 h 876300"/>
              <a:gd name="connsiteX9" fmla="*/ 1724025 w 1766888"/>
              <a:gd name="connsiteY9" fmla="*/ 876300 h 876300"/>
              <a:gd name="connsiteX10" fmla="*/ 1752600 w 1766888"/>
              <a:gd name="connsiteY10" fmla="*/ 452437 h 876300"/>
              <a:gd name="connsiteX11" fmla="*/ 1766888 w 1766888"/>
              <a:gd name="connsiteY11" fmla="*/ 385762 h 876300"/>
              <a:gd name="connsiteX12" fmla="*/ 1719263 w 1766888"/>
              <a:gd name="connsiteY12" fmla="*/ 195263 h 876300"/>
              <a:gd name="connsiteX13" fmla="*/ 1571625 w 1766888"/>
              <a:gd name="connsiteY13" fmla="*/ 195263 h 876300"/>
              <a:gd name="connsiteX14" fmla="*/ 1376364 w 1766888"/>
              <a:gd name="connsiteY14" fmla="*/ 200025 h 876300"/>
              <a:gd name="connsiteX15" fmla="*/ 1152526 w 1766888"/>
              <a:gd name="connsiteY15" fmla="*/ 200024 h 876300"/>
              <a:gd name="connsiteX16" fmla="*/ 800100 w 1766888"/>
              <a:gd name="connsiteY16" fmla="*/ 171449 h 876300"/>
              <a:gd name="connsiteX17" fmla="*/ 433388 w 1766888"/>
              <a:gd name="connsiteY17" fmla="*/ 133350 h 876300"/>
              <a:gd name="connsiteX18" fmla="*/ 0 w 1766888"/>
              <a:gd name="connsiteY18" fmla="*/ 0 h 876300"/>
              <a:gd name="connsiteX19" fmla="*/ 14288 w 1766888"/>
              <a:gd name="connsiteY19" fmla="*/ 76200 h 876300"/>
              <a:gd name="connsiteX0" fmla="*/ 14288 w 1766888"/>
              <a:gd name="connsiteY0" fmla="*/ 76200 h 876300"/>
              <a:gd name="connsiteX1" fmla="*/ 395288 w 1766888"/>
              <a:gd name="connsiteY1" fmla="*/ 219075 h 876300"/>
              <a:gd name="connsiteX2" fmla="*/ 900113 w 1766888"/>
              <a:gd name="connsiteY2" fmla="*/ 295275 h 876300"/>
              <a:gd name="connsiteX3" fmla="*/ 1200150 w 1766888"/>
              <a:gd name="connsiteY3" fmla="*/ 319088 h 876300"/>
              <a:gd name="connsiteX4" fmla="*/ 1533525 w 1766888"/>
              <a:gd name="connsiteY4" fmla="*/ 309563 h 876300"/>
              <a:gd name="connsiteX5" fmla="*/ 1643063 w 1766888"/>
              <a:gd name="connsiteY5" fmla="*/ 319087 h 876300"/>
              <a:gd name="connsiteX6" fmla="*/ 1647825 w 1766888"/>
              <a:gd name="connsiteY6" fmla="*/ 461962 h 876300"/>
              <a:gd name="connsiteX7" fmla="*/ 1633538 w 1766888"/>
              <a:gd name="connsiteY7" fmla="*/ 690562 h 876300"/>
              <a:gd name="connsiteX8" fmla="*/ 1619250 w 1766888"/>
              <a:gd name="connsiteY8" fmla="*/ 857250 h 876300"/>
              <a:gd name="connsiteX9" fmla="*/ 1724025 w 1766888"/>
              <a:gd name="connsiteY9" fmla="*/ 876300 h 876300"/>
              <a:gd name="connsiteX10" fmla="*/ 1752600 w 1766888"/>
              <a:gd name="connsiteY10" fmla="*/ 452437 h 876300"/>
              <a:gd name="connsiteX11" fmla="*/ 1766888 w 1766888"/>
              <a:gd name="connsiteY11" fmla="*/ 385762 h 876300"/>
              <a:gd name="connsiteX12" fmla="*/ 1719263 w 1766888"/>
              <a:gd name="connsiteY12" fmla="*/ 195263 h 876300"/>
              <a:gd name="connsiteX13" fmla="*/ 1571625 w 1766888"/>
              <a:gd name="connsiteY13" fmla="*/ 195263 h 876300"/>
              <a:gd name="connsiteX14" fmla="*/ 1376364 w 1766888"/>
              <a:gd name="connsiteY14" fmla="*/ 200025 h 876300"/>
              <a:gd name="connsiteX15" fmla="*/ 1152526 w 1766888"/>
              <a:gd name="connsiteY15" fmla="*/ 200024 h 876300"/>
              <a:gd name="connsiteX16" fmla="*/ 800100 w 1766888"/>
              <a:gd name="connsiteY16" fmla="*/ 171449 h 876300"/>
              <a:gd name="connsiteX17" fmla="*/ 433388 w 1766888"/>
              <a:gd name="connsiteY17" fmla="*/ 133350 h 876300"/>
              <a:gd name="connsiteX18" fmla="*/ 0 w 1766888"/>
              <a:gd name="connsiteY18" fmla="*/ 0 h 876300"/>
              <a:gd name="connsiteX19" fmla="*/ 14288 w 1766888"/>
              <a:gd name="connsiteY19" fmla="*/ 76200 h 876300"/>
              <a:gd name="connsiteX0" fmla="*/ 14288 w 1766888"/>
              <a:gd name="connsiteY0" fmla="*/ 76200 h 876300"/>
              <a:gd name="connsiteX1" fmla="*/ 395288 w 1766888"/>
              <a:gd name="connsiteY1" fmla="*/ 219075 h 876300"/>
              <a:gd name="connsiteX2" fmla="*/ 900113 w 1766888"/>
              <a:gd name="connsiteY2" fmla="*/ 295275 h 876300"/>
              <a:gd name="connsiteX3" fmla="*/ 1200150 w 1766888"/>
              <a:gd name="connsiteY3" fmla="*/ 300038 h 876300"/>
              <a:gd name="connsiteX4" fmla="*/ 1533525 w 1766888"/>
              <a:gd name="connsiteY4" fmla="*/ 309563 h 876300"/>
              <a:gd name="connsiteX5" fmla="*/ 1643063 w 1766888"/>
              <a:gd name="connsiteY5" fmla="*/ 319087 h 876300"/>
              <a:gd name="connsiteX6" fmla="*/ 1647825 w 1766888"/>
              <a:gd name="connsiteY6" fmla="*/ 461962 h 876300"/>
              <a:gd name="connsiteX7" fmla="*/ 1633538 w 1766888"/>
              <a:gd name="connsiteY7" fmla="*/ 690562 h 876300"/>
              <a:gd name="connsiteX8" fmla="*/ 1619250 w 1766888"/>
              <a:gd name="connsiteY8" fmla="*/ 857250 h 876300"/>
              <a:gd name="connsiteX9" fmla="*/ 1724025 w 1766888"/>
              <a:gd name="connsiteY9" fmla="*/ 876300 h 876300"/>
              <a:gd name="connsiteX10" fmla="*/ 1752600 w 1766888"/>
              <a:gd name="connsiteY10" fmla="*/ 452437 h 876300"/>
              <a:gd name="connsiteX11" fmla="*/ 1766888 w 1766888"/>
              <a:gd name="connsiteY11" fmla="*/ 385762 h 876300"/>
              <a:gd name="connsiteX12" fmla="*/ 1719263 w 1766888"/>
              <a:gd name="connsiteY12" fmla="*/ 195263 h 876300"/>
              <a:gd name="connsiteX13" fmla="*/ 1571625 w 1766888"/>
              <a:gd name="connsiteY13" fmla="*/ 195263 h 876300"/>
              <a:gd name="connsiteX14" fmla="*/ 1376364 w 1766888"/>
              <a:gd name="connsiteY14" fmla="*/ 200025 h 876300"/>
              <a:gd name="connsiteX15" fmla="*/ 1152526 w 1766888"/>
              <a:gd name="connsiteY15" fmla="*/ 200024 h 876300"/>
              <a:gd name="connsiteX16" fmla="*/ 800100 w 1766888"/>
              <a:gd name="connsiteY16" fmla="*/ 171449 h 876300"/>
              <a:gd name="connsiteX17" fmla="*/ 433388 w 1766888"/>
              <a:gd name="connsiteY17" fmla="*/ 133350 h 876300"/>
              <a:gd name="connsiteX18" fmla="*/ 0 w 1766888"/>
              <a:gd name="connsiteY18" fmla="*/ 0 h 876300"/>
              <a:gd name="connsiteX19" fmla="*/ 14288 w 1766888"/>
              <a:gd name="connsiteY19" fmla="*/ 76200 h 876300"/>
              <a:gd name="connsiteX0" fmla="*/ 14288 w 1766888"/>
              <a:gd name="connsiteY0" fmla="*/ 76200 h 876300"/>
              <a:gd name="connsiteX1" fmla="*/ 395288 w 1766888"/>
              <a:gd name="connsiteY1" fmla="*/ 219075 h 876300"/>
              <a:gd name="connsiteX2" fmla="*/ 900113 w 1766888"/>
              <a:gd name="connsiteY2" fmla="*/ 280988 h 876300"/>
              <a:gd name="connsiteX3" fmla="*/ 1200150 w 1766888"/>
              <a:gd name="connsiteY3" fmla="*/ 300038 h 876300"/>
              <a:gd name="connsiteX4" fmla="*/ 1533525 w 1766888"/>
              <a:gd name="connsiteY4" fmla="*/ 309563 h 876300"/>
              <a:gd name="connsiteX5" fmla="*/ 1643063 w 1766888"/>
              <a:gd name="connsiteY5" fmla="*/ 319087 h 876300"/>
              <a:gd name="connsiteX6" fmla="*/ 1647825 w 1766888"/>
              <a:gd name="connsiteY6" fmla="*/ 461962 h 876300"/>
              <a:gd name="connsiteX7" fmla="*/ 1633538 w 1766888"/>
              <a:gd name="connsiteY7" fmla="*/ 690562 h 876300"/>
              <a:gd name="connsiteX8" fmla="*/ 1619250 w 1766888"/>
              <a:gd name="connsiteY8" fmla="*/ 857250 h 876300"/>
              <a:gd name="connsiteX9" fmla="*/ 1724025 w 1766888"/>
              <a:gd name="connsiteY9" fmla="*/ 876300 h 876300"/>
              <a:gd name="connsiteX10" fmla="*/ 1752600 w 1766888"/>
              <a:gd name="connsiteY10" fmla="*/ 452437 h 876300"/>
              <a:gd name="connsiteX11" fmla="*/ 1766888 w 1766888"/>
              <a:gd name="connsiteY11" fmla="*/ 385762 h 876300"/>
              <a:gd name="connsiteX12" fmla="*/ 1719263 w 1766888"/>
              <a:gd name="connsiteY12" fmla="*/ 195263 h 876300"/>
              <a:gd name="connsiteX13" fmla="*/ 1571625 w 1766888"/>
              <a:gd name="connsiteY13" fmla="*/ 195263 h 876300"/>
              <a:gd name="connsiteX14" fmla="*/ 1376364 w 1766888"/>
              <a:gd name="connsiteY14" fmla="*/ 200025 h 876300"/>
              <a:gd name="connsiteX15" fmla="*/ 1152526 w 1766888"/>
              <a:gd name="connsiteY15" fmla="*/ 200024 h 876300"/>
              <a:gd name="connsiteX16" fmla="*/ 800100 w 1766888"/>
              <a:gd name="connsiteY16" fmla="*/ 171449 h 876300"/>
              <a:gd name="connsiteX17" fmla="*/ 433388 w 1766888"/>
              <a:gd name="connsiteY17" fmla="*/ 133350 h 876300"/>
              <a:gd name="connsiteX18" fmla="*/ 0 w 1766888"/>
              <a:gd name="connsiteY18" fmla="*/ 0 h 876300"/>
              <a:gd name="connsiteX19" fmla="*/ 14288 w 1766888"/>
              <a:gd name="connsiteY19" fmla="*/ 76200 h 876300"/>
              <a:gd name="connsiteX0" fmla="*/ 14288 w 1766888"/>
              <a:gd name="connsiteY0" fmla="*/ 76200 h 876300"/>
              <a:gd name="connsiteX1" fmla="*/ 395288 w 1766888"/>
              <a:gd name="connsiteY1" fmla="*/ 219075 h 876300"/>
              <a:gd name="connsiteX2" fmla="*/ 900113 w 1766888"/>
              <a:gd name="connsiteY2" fmla="*/ 280988 h 876300"/>
              <a:gd name="connsiteX3" fmla="*/ 1200150 w 1766888"/>
              <a:gd name="connsiteY3" fmla="*/ 300038 h 876300"/>
              <a:gd name="connsiteX4" fmla="*/ 1533525 w 1766888"/>
              <a:gd name="connsiteY4" fmla="*/ 309563 h 876300"/>
              <a:gd name="connsiteX5" fmla="*/ 1643063 w 1766888"/>
              <a:gd name="connsiteY5" fmla="*/ 319087 h 876300"/>
              <a:gd name="connsiteX6" fmla="*/ 1647825 w 1766888"/>
              <a:gd name="connsiteY6" fmla="*/ 461962 h 876300"/>
              <a:gd name="connsiteX7" fmla="*/ 1633538 w 1766888"/>
              <a:gd name="connsiteY7" fmla="*/ 690562 h 876300"/>
              <a:gd name="connsiteX8" fmla="*/ 1619250 w 1766888"/>
              <a:gd name="connsiteY8" fmla="*/ 857250 h 876300"/>
              <a:gd name="connsiteX9" fmla="*/ 1724025 w 1766888"/>
              <a:gd name="connsiteY9" fmla="*/ 876300 h 876300"/>
              <a:gd name="connsiteX10" fmla="*/ 1752600 w 1766888"/>
              <a:gd name="connsiteY10" fmla="*/ 452437 h 876300"/>
              <a:gd name="connsiteX11" fmla="*/ 1766888 w 1766888"/>
              <a:gd name="connsiteY11" fmla="*/ 385762 h 876300"/>
              <a:gd name="connsiteX12" fmla="*/ 1719263 w 1766888"/>
              <a:gd name="connsiteY12" fmla="*/ 195263 h 876300"/>
              <a:gd name="connsiteX13" fmla="*/ 1571625 w 1766888"/>
              <a:gd name="connsiteY13" fmla="*/ 195263 h 876300"/>
              <a:gd name="connsiteX14" fmla="*/ 1376364 w 1766888"/>
              <a:gd name="connsiteY14" fmla="*/ 200025 h 876300"/>
              <a:gd name="connsiteX15" fmla="*/ 1152526 w 1766888"/>
              <a:gd name="connsiteY15" fmla="*/ 200024 h 876300"/>
              <a:gd name="connsiteX16" fmla="*/ 800100 w 1766888"/>
              <a:gd name="connsiteY16" fmla="*/ 171449 h 876300"/>
              <a:gd name="connsiteX17" fmla="*/ 433388 w 1766888"/>
              <a:gd name="connsiteY17" fmla="*/ 133350 h 876300"/>
              <a:gd name="connsiteX18" fmla="*/ 129381 w 1766888"/>
              <a:gd name="connsiteY18" fmla="*/ 30161 h 876300"/>
              <a:gd name="connsiteX19" fmla="*/ 0 w 1766888"/>
              <a:gd name="connsiteY19" fmla="*/ 0 h 876300"/>
              <a:gd name="connsiteX20" fmla="*/ 14288 w 1766888"/>
              <a:gd name="connsiteY20" fmla="*/ 76200 h 876300"/>
              <a:gd name="connsiteX0" fmla="*/ 14288 w 1766888"/>
              <a:gd name="connsiteY0" fmla="*/ 76200 h 876300"/>
              <a:gd name="connsiteX1" fmla="*/ 151606 w 1766888"/>
              <a:gd name="connsiteY1" fmla="*/ 125411 h 876300"/>
              <a:gd name="connsiteX2" fmla="*/ 395288 w 1766888"/>
              <a:gd name="connsiteY2" fmla="*/ 219075 h 876300"/>
              <a:gd name="connsiteX3" fmla="*/ 900113 w 1766888"/>
              <a:gd name="connsiteY3" fmla="*/ 280988 h 876300"/>
              <a:gd name="connsiteX4" fmla="*/ 1200150 w 1766888"/>
              <a:gd name="connsiteY4" fmla="*/ 300038 h 876300"/>
              <a:gd name="connsiteX5" fmla="*/ 1533525 w 1766888"/>
              <a:gd name="connsiteY5" fmla="*/ 309563 h 876300"/>
              <a:gd name="connsiteX6" fmla="*/ 1643063 w 1766888"/>
              <a:gd name="connsiteY6" fmla="*/ 319087 h 876300"/>
              <a:gd name="connsiteX7" fmla="*/ 1647825 w 1766888"/>
              <a:gd name="connsiteY7" fmla="*/ 461962 h 876300"/>
              <a:gd name="connsiteX8" fmla="*/ 1633538 w 1766888"/>
              <a:gd name="connsiteY8" fmla="*/ 690562 h 876300"/>
              <a:gd name="connsiteX9" fmla="*/ 1619250 w 1766888"/>
              <a:gd name="connsiteY9" fmla="*/ 857250 h 876300"/>
              <a:gd name="connsiteX10" fmla="*/ 1724025 w 1766888"/>
              <a:gd name="connsiteY10" fmla="*/ 876300 h 876300"/>
              <a:gd name="connsiteX11" fmla="*/ 1752600 w 1766888"/>
              <a:gd name="connsiteY11" fmla="*/ 452437 h 876300"/>
              <a:gd name="connsiteX12" fmla="*/ 1766888 w 1766888"/>
              <a:gd name="connsiteY12" fmla="*/ 385762 h 876300"/>
              <a:gd name="connsiteX13" fmla="*/ 1719263 w 1766888"/>
              <a:gd name="connsiteY13" fmla="*/ 195263 h 876300"/>
              <a:gd name="connsiteX14" fmla="*/ 1571625 w 1766888"/>
              <a:gd name="connsiteY14" fmla="*/ 195263 h 876300"/>
              <a:gd name="connsiteX15" fmla="*/ 1376364 w 1766888"/>
              <a:gd name="connsiteY15" fmla="*/ 200025 h 876300"/>
              <a:gd name="connsiteX16" fmla="*/ 1152526 w 1766888"/>
              <a:gd name="connsiteY16" fmla="*/ 200024 h 876300"/>
              <a:gd name="connsiteX17" fmla="*/ 800100 w 1766888"/>
              <a:gd name="connsiteY17" fmla="*/ 171449 h 876300"/>
              <a:gd name="connsiteX18" fmla="*/ 433388 w 1766888"/>
              <a:gd name="connsiteY18" fmla="*/ 133350 h 876300"/>
              <a:gd name="connsiteX19" fmla="*/ 129381 w 1766888"/>
              <a:gd name="connsiteY19" fmla="*/ 30161 h 876300"/>
              <a:gd name="connsiteX20" fmla="*/ 0 w 1766888"/>
              <a:gd name="connsiteY20" fmla="*/ 0 h 876300"/>
              <a:gd name="connsiteX21" fmla="*/ 14288 w 1766888"/>
              <a:gd name="connsiteY21" fmla="*/ 76200 h 876300"/>
              <a:gd name="connsiteX0" fmla="*/ 0 w 1908175"/>
              <a:gd name="connsiteY0" fmla="*/ 82550 h 876300"/>
              <a:gd name="connsiteX1" fmla="*/ 292893 w 1908175"/>
              <a:gd name="connsiteY1" fmla="*/ 125411 h 876300"/>
              <a:gd name="connsiteX2" fmla="*/ 536575 w 1908175"/>
              <a:gd name="connsiteY2" fmla="*/ 219075 h 876300"/>
              <a:gd name="connsiteX3" fmla="*/ 1041400 w 1908175"/>
              <a:gd name="connsiteY3" fmla="*/ 280988 h 876300"/>
              <a:gd name="connsiteX4" fmla="*/ 1341437 w 1908175"/>
              <a:gd name="connsiteY4" fmla="*/ 300038 h 876300"/>
              <a:gd name="connsiteX5" fmla="*/ 1674812 w 1908175"/>
              <a:gd name="connsiteY5" fmla="*/ 309563 h 876300"/>
              <a:gd name="connsiteX6" fmla="*/ 1784350 w 1908175"/>
              <a:gd name="connsiteY6" fmla="*/ 319087 h 876300"/>
              <a:gd name="connsiteX7" fmla="*/ 1789112 w 1908175"/>
              <a:gd name="connsiteY7" fmla="*/ 461962 h 876300"/>
              <a:gd name="connsiteX8" fmla="*/ 1774825 w 1908175"/>
              <a:gd name="connsiteY8" fmla="*/ 690562 h 876300"/>
              <a:gd name="connsiteX9" fmla="*/ 1760537 w 1908175"/>
              <a:gd name="connsiteY9" fmla="*/ 857250 h 876300"/>
              <a:gd name="connsiteX10" fmla="*/ 1865312 w 1908175"/>
              <a:gd name="connsiteY10" fmla="*/ 876300 h 876300"/>
              <a:gd name="connsiteX11" fmla="*/ 1893887 w 1908175"/>
              <a:gd name="connsiteY11" fmla="*/ 452437 h 876300"/>
              <a:gd name="connsiteX12" fmla="*/ 1908175 w 1908175"/>
              <a:gd name="connsiteY12" fmla="*/ 385762 h 876300"/>
              <a:gd name="connsiteX13" fmla="*/ 1860550 w 1908175"/>
              <a:gd name="connsiteY13" fmla="*/ 195263 h 876300"/>
              <a:gd name="connsiteX14" fmla="*/ 1712912 w 1908175"/>
              <a:gd name="connsiteY14" fmla="*/ 195263 h 876300"/>
              <a:gd name="connsiteX15" fmla="*/ 1517651 w 1908175"/>
              <a:gd name="connsiteY15" fmla="*/ 200025 h 876300"/>
              <a:gd name="connsiteX16" fmla="*/ 1293813 w 1908175"/>
              <a:gd name="connsiteY16" fmla="*/ 200024 h 876300"/>
              <a:gd name="connsiteX17" fmla="*/ 941387 w 1908175"/>
              <a:gd name="connsiteY17" fmla="*/ 171449 h 876300"/>
              <a:gd name="connsiteX18" fmla="*/ 574675 w 1908175"/>
              <a:gd name="connsiteY18" fmla="*/ 133350 h 876300"/>
              <a:gd name="connsiteX19" fmla="*/ 270668 w 1908175"/>
              <a:gd name="connsiteY19" fmla="*/ 30161 h 876300"/>
              <a:gd name="connsiteX20" fmla="*/ 141287 w 1908175"/>
              <a:gd name="connsiteY20" fmla="*/ 0 h 876300"/>
              <a:gd name="connsiteX21" fmla="*/ 0 w 1908175"/>
              <a:gd name="connsiteY21" fmla="*/ 82550 h 876300"/>
              <a:gd name="connsiteX0" fmla="*/ 0 w 1908175"/>
              <a:gd name="connsiteY0" fmla="*/ 82550 h 876300"/>
              <a:gd name="connsiteX1" fmla="*/ 156368 w 1908175"/>
              <a:gd name="connsiteY1" fmla="*/ 96836 h 876300"/>
              <a:gd name="connsiteX2" fmla="*/ 536575 w 1908175"/>
              <a:gd name="connsiteY2" fmla="*/ 219075 h 876300"/>
              <a:gd name="connsiteX3" fmla="*/ 1041400 w 1908175"/>
              <a:gd name="connsiteY3" fmla="*/ 280988 h 876300"/>
              <a:gd name="connsiteX4" fmla="*/ 1341437 w 1908175"/>
              <a:gd name="connsiteY4" fmla="*/ 300038 h 876300"/>
              <a:gd name="connsiteX5" fmla="*/ 1674812 w 1908175"/>
              <a:gd name="connsiteY5" fmla="*/ 309563 h 876300"/>
              <a:gd name="connsiteX6" fmla="*/ 1784350 w 1908175"/>
              <a:gd name="connsiteY6" fmla="*/ 319087 h 876300"/>
              <a:gd name="connsiteX7" fmla="*/ 1789112 w 1908175"/>
              <a:gd name="connsiteY7" fmla="*/ 461962 h 876300"/>
              <a:gd name="connsiteX8" fmla="*/ 1774825 w 1908175"/>
              <a:gd name="connsiteY8" fmla="*/ 690562 h 876300"/>
              <a:gd name="connsiteX9" fmla="*/ 1760537 w 1908175"/>
              <a:gd name="connsiteY9" fmla="*/ 857250 h 876300"/>
              <a:gd name="connsiteX10" fmla="*/ 1865312 w 1908175"/>
              <a:gd name="connsiteY10" fmla="*/ 876300 h 876300"/>
              <a:gd name="connsiteX11" fmla="*/ 1893887 w 1908175"/>
              <a:gd name="connsiteY11" fmla="*/ 452437 h 876300"/>
              <a:gd name="connsiteX12" fmla="*/ 1908175 w 1908175"/>
              <a:gd name="connsiteY12" fmla="*/ 385762 h 876300"/>
              <a:gd name="connsiteX13" fmla="*/ 1860550 w 1908175"/>
              <a:gd name="connsiteY13" fmla="*/ 195263 h 876300"/>
              <a:gd name="connsiteX14" fmla="*/ 1712912 w 1908175"/>
              <a:gd name="connsiteY14" fmla="*/ 195263 h 876300"/>
              <a:gd name="connsiteX15" fmla="*/ 1517651 w 1908175"/>
              <a:gd name="connsiteY15" fmla="*/ 200025 h 876300"/>
              <a:gd name="connsiteX16" fmla="*/ 1293813 w 1908175"/>
              <a:gd name="connsiteY16" fmla="*/ 200024 h 876300"/>
              <a:gd name="connsiteX17" fmla="*/ 941387 w 1908175"/>
              <a:gd name="connsiteY17" fmla="*/ 171449 h 876300"/>
              <a:gd name="connsiteX18" fmla="*/ 574675 w 1908175"/>
              <a:gd name="connsiteY18" fmla="*/ 133350 h 876300"/>
              <a:gd name="connsiteX19" fmla="*/ 270668 w 1908175"/>
              <a:gd name="connsiteY19" fmla="*/ 30161 h 876300"/>
              <a:gd name="connsiteX20" fmla="*/ 141287 w 1908175"/>
              <a:gd name="connsiteY20" fmla="*/ 0 h 876300"/>
              <a:gd name="connsiteX21" fmla="*/ 0 w 1908175"/>
              <a:gd name="connsiteY21" fmla="*/ 82550 h 876300"/>
              <a:gd name="connsiteX0" fmla="*/ 0 w 1895475"/>
              <a:gd name="connsiteY0" fmla="*/ 98425 h 876300"/>
              <a:gd name="connsiteX1" fmla="*/ 143668 w 1895475"/>
              <a:gd name="connsiteY1" fmla="*/ 96836 h 876300"/>
              <a:gd name="connsiteX2" fmla="*/ 523875 w 1895475"/>
              <a:gd name="connsiteY2" fmla="*/ 219075 h 876300"/>
              <a:gd name="connsiteX3" fmla="*/ 1028700 w 1895475"/>
              <a:gd name="connsiteY3" fmla="*/ 280988 h 876300"/>
              <a:gd name="connsiteX4" fmla="*/ 1328737 w 1895475"/>
              <a:gd name="connsiteY4" fmla="*/ 300038 h 876300"/>
              <a:gd name="connsiteX5" fmla="*/ 1662112 w 1895475"/>
              <a:gd name="connsiteY5" fmla="*/ 309563 h 876300"/>
              <a:gd name="connsiteX6" fmla="*/ 1771650 w 1895475"/>
              <a:gd name="connsiteY6" fmla="*/ 319087 h 876300"/>
              <a:gd name="connsiteX7" fmla="*/ 1776412 w 1895475"/>
              <a:gd name="connsiteY7" fmla="*/ 461962 h 876300"/>
              <a:gd name="connsiteX8" fmla="*/ 1762125 w 1895475"/>
              <a:gd name="connsiteY8" fmla="*/ 690562 h 876300"/>
              <a:gd name="connsiteX9" fmla="*/ 1747837 w 1895475"/>
              <a:gd name="connsiteY9" fmla="*/ 857250 h 876300"/>
              <a:gd name="connsiteX10" fmla="*/ 1852612 w 1895475"/>
              <a:gd name="connsiteY10" fmla="*/ 876300 h 876300"/>
              <a:gd name="connsiteX11" fmla="*/ 1881187 w 1895475"/>
              <a:gd name="connsiteY11" fmla="*/ 452437 h 876300"/>
              <a:gd name="connsiteX12" fmla="*/ 1895475 w 1895475"/>
              <a:gd name="connsiteY12" fmla="*/ 385762 h 876300"/>
              <a:gd name="connsiteX13" fmla="*/ 1847850 w 1895475"/>
              <a:gd name="connsiteY13" fmla="*/ 195263 h 876300"/>
              <a:gd name="connsiteX14" fmla="*/ 1700212 w 1895475"/>
              <a:gd name="connsiteY14" fmla="*/ 195263 h 876300"/>
              <a:gd name="connsiteX15" fmla="*/ 1504951 w 1895475"/>
              <a:gd name="connsiteY15" fmla="*/ 200025 h 876300"/>
              <a:gd name="connsiteX16" fmla="*/ 1281113 w 1895475"/>
              <a:gd name="connsiteY16" fmla="*/ 200024 h 876300"/>
              <a:gd name="connsiteX17" fmla="*/ 928687 w 1895475"/>
              <a:gd name="connsiteY17" fmla="*/ 171449 h 876300"/>
              <a:gd name="connsiteX18" fmla="*/ 561975 w 1895475"/>
              <a:gd name="connsiteY18" fmla="*/ 133350 h 876300"/>
              <a:gd name="connsiteX19" fmla="*/ 257968 w 1895475"/>
              <a:gd name="connsiteY19" fmla="*/ 30161 h 876300"/>
              <a:gd name="connsiteX20" fmla="*/ 128587 w 1895475"/>
              <a:gd name="connsiteY20" fmla="*/ 0 h 876300"/>
              <a:gd name="connsiteX21" fmla="*/ 0 w 1895475"/>
              <a:gd name="connsiteY21" fmla="*/ 98425 h 876300"/>
              <a:gd name="connsiteX0" fmla="*/ 17463 w 1912938"/>
              <a:gd name="connsiteY0" fmla="*/ 101600 h 879475"/>
              <a:gd name="connsiteX1" fmla="*/ 161131 w 1912938"/>
              <a:gd name="connsiteY1" fmla="*/ 100011 h 879475"/>
              <a:gd name="connsiteX2" fmla="*/ 541338 w 1912938"/>
              <a:gd name="connsiteY2" fmla="*/ 222250 h 879475"/>
              <a:gd name="connsiteX3" fmla="*/ 1046163 w 1912938"/>
              <a:gd name="connsiteY3" fmla="*/ 284163 h 879475"/>
              <a:gd name="connsiteX4" fmla="*/ 1346200 w 1912938"/>
              <a:gd name="connsiteY4" fmla="*/ 303213 h 879475"/>
              <a:gd name="connsiteX5" fmla="*/ 1679575 w 1912938"/>
              <a:gd name="connsiteY5" fmla="*/ 312738 h 879475"/>
              <a:gd name="connsiteX6" fmla="*/ 1789113 w 1912938"/>
              <a:gd name="connsiteY6" fmla="*/ 322262 h 879475"/>
              <a:gd name="connsiteX7" fmla="*/ 1793875 w 1912938"/>
              <a:gd name="connsiteY7" fmla="*/ 465137 h 879475"/>
              <a:gd name="connsiteX8" fmla="*/ 1779588 w 1912938"/>
              <a:gd name="connsiteY8" fmla="*/ 693737 h 879475"/>
              <a:gd name="connsiteX9" fmla="*/ 1765300 w 1912938"/>
              <a:gd name="connsiteY9" fmla="*/ 860425 h 879475"/>
              <a:gd name="connsiteX10" fmla="*/ 1870075 w 1912938"/>
              <a:gd name="connsiteY10" fmla="*/ 879475 h 879475"/>
              <a:gd name="connsiteX11" fmla="*/ 1898650 w 1912938"/>
              <a:gd name="connsiteY11" fmla="*/ 455612 h 879475"/>
              <a:gd name="connsiteX12" fmla="*/ 1912938 w 1912938"/>
              <a:gd name="connsiteY12" fmla="*/ 388937 h 879475"/>
              <a:gd name="connsiteX13" fmla="*/ 1865313 w 1912938"/>
              <a:gd name="connsiteY13" fmla="*/ 198438 h 879475"/>
              <a:gd name="connsiteX14" fmla="*/ 1717675 w 1912938"/>
              <a:gd name="connsiteY14" fmla="*/ 198438 h 879475"/>
              <a:gd name="connsiteX15" fmla="*/ 1522414 w 1912938"/>
              <a:gd name="connsiteY15" fmla="*/ 203200 h 879475"/>
              <a:gd name="connsiteX16" fmla="*/ 1298576 w 1912938"/>
              <a:gd name="connsiteY16" fmla="*/ 203199 h 879475"/>
              <a:gd name="connsiteX17" fmla="*/ 946150 w 1912938"/>
              <a:gd name="connsiteY17" fmla="*/ 174624 h 879475"/>
              <a:gd name="connsiteX18" fmla="*/ 579438 w 1912938"/>
              <a:gd name="connsiteY18" fmla="*/ 136525 h 879475"/>
              <a:gd name="connsiteX19" fmla="*/ 275431 w 1912938"/>
              <a:gd name="connsiteY19" fmla="*/ 33336 h 879475"/>
              <a:gd name="connsiteX20" fmla="*/ 0 w 1912938"/>
              <a:gd name="connsiteY20" fmla="*/ 0 h 879475"/>
              <a:gd name="connsiteX21" fmla="*/ 17463 w 1912938"/>
              <a:gd name="connsiteY21" fmla="*/ 101600 h 879475"/>
              <a:gd name="connsiteX0" fmla="*/ 17463 w 1912938"/>
              <a:gd name="connsiteY0" fmla="*/ 101600 h 879475"/>
              <a:gd name="connsiteX1" fmla="*/ 161131 w 1912938"/>
              <a:gd name="connsiteY1" fmla="*/ 100011 h 879475"/>
              <a:gd name="connsiteX2" fmla="*/ 541338 w 1912938"/>
              <a:gd name="connsiteY2" fmla="*/ 222250 h 879475"/>
              <a:gd name="connsiteX3" fmla="*/ 1046163 w 1912938"/>
              <a:gd name="connsiteY3" fmla="*/ 284163 h 879475"/>
              <a:gd name="connsiteX4" fmla="*/ 1346200 w 1912938"/>
              <a:gd name="connsiteY4" fmla="*/ 303213 h 879475"/>
              <a:gd name="connsiteX5" fmla="*/ 1679575 w 1912938"/>
              <a:gd name="connsiteY5" fmla="*/ 312738 h 879475"/>
              <a:gd name="connsiteX6" fmla="*/ 1789113 w 1912938"/>
              <a:gd name="connsiteY6" fmla="*/ 322262 h 879475"/>
              <a:gd name="connsiteX7" fmla="*/ 1793875 w 1912938"/>
              <a:gd name="connsiteY7" fmla="*/ 465137 h 879475"/>
              <a:gd name="connsiteX8" fmla="*/ 1779588 w 1912938"/>
              <a:gd name="connsiteY8" fmla="*/ 693737 h 879475"/>
              <a:gd name="connsiteX9" fmla="*/ 1765300 w 1912938"/>
              <a:gd name="connsiteY9" fmla="*/ 860425 h 879475"/>
              <a:gd name="connsiteX10" fmla="*/ 1870075 w 1912938"/>
              <a:gd name="connsiteY10" fmla="*/ 879475 h 879475"/>
              <a:gd name="connsiteX11" fmla="*/ 1898650 w 1912938"/>
              <a:gd name="connsiteY11" fmla="*/ 455612 h 879475"/>
              <a:gd name="connsiteX12" fmla="*/ 1912938 w 1912938"/>
              <a:gd name="connsiteY12" fmla="*/ 388937 h 879475"/>
              <a:gd name="connsiteX13" fmla="*/ 1865313 w 1912938"/>
              <a:gd name="connsiteY13" fmla="*/ 198438 h 879475"/>
              <a:gd name="connsiteX14" fmla="*/ 1717675 w 1912938"/>
              <a:gd name="connsiteY14" fmla="*/ 198438 h 879475"/>
              <a:gd name="connsiteX15" fmla="*/ 1522414 w 1912938"/>
              <a:gd name="connsiteY15" fmla="*/ 203200 h 879475"/>
              <a:gd name="connsiteX16" fmla="*/ 1298576 w 1912938"/>
              <a:gd name="connsiteY16" fmla="*/ 203199 h 879475"/>
              <a:gd name="connsiteX17" fmla="*/ 946150 w 1912938"/>
              <a:gd name="connsiteY17" fmla="*/ 174624 h 879475"/>
              <a:gd name="connsiteX18" fmla="*/ 579438 w 1912938"/>
              <a:gd name="connsiteY18" fmla="*/ 136525 h 879475"/>
              <a:gd name="connsiteX19" fmla="*/ 154781 w 1912938"/>
              <a:gd name="connsiteY19" fmla="*/ 1586 h 879475"/>
              <a:gd name="connsiteX20" fmla="*/ 0 w 1912938"/>
              <a:gd name="connsiteY20" fmla="*/ 0 h 879475"/>
              <a:gd name="connsiteX21" fmla="*/ 17463 w 1912938"/>
              <a:gd name="connsiteY21" fmla="*/ 101600 h 879475"/>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22414 w 1912938"/>
              <a:gd name="connsiteY15" fmla="*/ 211139 h 887414"/>
              <a:gd name="connsiteX16" fmla="*/ 1298576 w 1912938"/>
              <a:gd name="connsiteY16" fmla="*/ 211138 h 887414"/>
              <a:gd name="connsiteX17" fmla="*/ 946150 w 1912938"/>
              <a:gd name="connsiteY17" fmla="*/ 182563 h 887414"/>
              <a:gd name="connsiteX18" fmla="*/ 579438 w 1912938"/>
              <a:gd name="connsiteY18" fmla="*/ 1444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22414 w 1912938"/>
              <a:gd name="connsiteY15" fmla="*/ 211139 h 887414"/>
              <a:gd name="connsiteX16" fmla="*/ 1298576 w 1912938"/>
              <a:gd name="connsiteY16" fmla="*/ 211138 h 887414"/>
              <a:gd name="connsiteX17" fmla="*/ 946150 w 1912938"/>
              <a:gd name="connsiteY17" fmla="*/ 157163 h 887414"/>
              <a:gd name="connsiteX18" fmla="*/ 579438 w 1912938"/>
              <a:gd name="connsiteY18" fmla="*/ 1444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22414 w 1912938"/>
              <a:gd name="connsiteY15" fmla="*/ 211139 h 887414"/>
              <a:gd name="connsiteX16" fmla="*/ 1298576 w 1912938"/>
              <a:gd name="connsiteY16" fmla="*/ 211138 h 887414"/>
              <a:gd name="connsiteX17" fmla="*/ 946150 w 1912938"/>
              <a:gd name="connsiteY17" fmla="*/ 157163 h 887414"/>
              <a:gd name="connsiteX18" fmla="*/ 569913 w 1912938"/>
              <a:gd name="connsiteY18" fmla="*/ 122239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22414 w 1912938"/>
              <a:gd name="connsiteY15" fmla="*/ 211139 h 887414"/>
              <a:gd name="connsiteX16" fmla="*/ 1298576 w 1912938"/>
              <a:gd name="connsiteY16" fmla="*/ 211138 h 887414"/>
              <a:gd name="connsiteX17" fmla="*/ 946150 w 1912938"/>
              <a:gd name="connsiteY17" fmla="*/ 157163 h 887414"/>
              <a:gd name="connsiteX18" fmla="*/ 569913 w 1912938"/>
              <a:gd name="connsiteY18" fmla="*/ 122239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22414 w 1912938"/>
              <a:gd name="connsiteY15" fmla="*/ 211139 h 887414"/>
              <a:gd name="connsiteX16" fmla="*/ 1298576 w 1912938"/>
              <a:gd name="connsiteY16" fmla="*/ 211138 h 887414"/>
              <a:gd name="connsiteX17" fmla="*/ 946150 w 1912938"/>
              <a:gd name="connsiteY17" fmla="*/ 157163 h 887414"/>
              <a:gd name="connsiteX18" fmla="*/ 569913 w 1912938"/>
              <a:gd name="connsiteY18" fmla="*/ 1063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22414 w 1912938"/>
              <a:gd name="connsiteY15" fmla="*/ 211139 h 887414"/>
              <a:gd name="connsiteX16" fmla="*/ 1276351 w 1912938"/>
              <a:gd name="connsiteY16" fmla="*/ 119063 h 887414"/>
              <a:gd name="connsiteX17" fmla="*/ 946150 w 1912938"/>
              <a:gd name="connsiteY17" fmla="*/ 157163 h 887414"/>
              <a:gd name="connsiteX18" fmla="*/ 569913 w 1912938"/>
              <a:gd name="connsiteY18" fmla="*/ 1063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22414 w 1912938"/>
              <a:gd name="connsiteY15" fmla="*/ 211139 h 887414"/>
              <a:gd name="connsiteX16" fmla="*/ 1276351 w 1912938"/>
              <a:gd name="connsiteY16" fmla="*/ 119063 h 887414"/>
              <a:gd name="connsiteX17" fmla="*/ 952500 w 1912938"/>
              <a:gd name="connsiteY17" fmla="*/ 119063 h 887414"/>
              <a:gd name="connsiteX18" fmla="*/ 569913 w 1912938"/>
              <a:gd name="connsiteY18" fmla="*/ 1063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98614 w 1912938"/>
              <a:gd name="connsiteY15" fmla="*/ 109539 h 887414"/>
              <a:gd name="connsiteX16" fmla="*/ 1276351 w 1912938"/>
              <a:gd name="connsiteY16" fmla="*/ 119063 h 887414"/>
              <a:gd name="connsiteX17" fmla="*/ 952500 w 1912938"/>
              <a:gd name="connsiteY17" fmla="*/ 119063 h 887414"/>
              <a:gd name="connsiteX18" fmla="*/ 569913 w 1912938"/>
              <a:gd name="connsiteY18" fmla="*/ 1063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17675 w 1912938"/>
              <a:gd name="connsiteY14" fmla="*/ 206377 h 887414"/>
              <a:gd name="connsiteX15" fmla="*/ 1592264 w 1912938"/>
              <a:gd name="connsiteY15" fmla="*/ 87314 h 887414"/>
              <a:gd name="connsiteX16" fmla="*/ 1276351 w 1912938"/>
              <a:gd name="connsiteY16" fmla="*/ 119063 h 887414"/>
              <a:gd name="connsiteX17" fmla="*/ 952500 w 1912938"/>
              <a:gd name="connsiteY17" fmla="*/ 119063 h 887414"/>
              <a:gd name="connsiteX18" fmla="*/ 569913 w 1912938"/>
              <a:gd name="connsiteY18" fmla="*/ 1063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1276351 w 1912938"/>
              <a:gd name="connsiteY16" fmla="*/ 119063 h 887414"/>
              <a:gd name="connsiteX17" fmla="*/ 952500 w 1912938"/>
              <a:gd name="connsiteY17" fmla="*/ 119063 h 887414"/>
              <a:gd name="connsiteX18" fmla="*/ 569913 w 1912938"/>
              <a:gd name="connsiteY18" fmla="*/ 106364 h 887414"/>
              <a:gd name="connsiteX19" fmla="*/ 148431 w 1912938"/>
              <a:gd name="connsiteY19" fmla="*/ 0 h 887414"/>
              <a:gd name="connsiteX20" fmla="*/ 0 w 1912938"/>
              <a:gd name="connsiteY20" fmla="*/ 7939 h 887414"/>
              <a:gd name="connsiteX21" fmla="*/ 17463 w 1912938"/>
              <a:gd name="connsiteY21"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9113 w 1912938"/>
              <a:gd name="connsiteY6" fmla="*/ 3302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79575 w 1912938"/>
              <a:gd name="connsiteY5" fmla="*/ 32067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685925 w 1912938"/>
              <a:gd name="connsiteY5" fmla="*/ 165102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46200 w 1912938"/>
              <a:gd name="connsiteY4" fmla="*/ 31115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1046163 w 1912938"/>
              <a:gd name="connsiteY3" fmla="*/ 292102 h 887414"/>
              <a:gd name="connsiteX4" fmla="*/ 1311275 w 1912938"/>
              <a:gd name="connsiteY4" fmla="*/ 17145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41338 w 1912938"/>
              <a:gd name="connsiteY2" fmla="*/ 230189 h 887414"/>
              <a:gd name="connsiteX3" fmla="*/ 938213 w 1912938"/>
              <a:gd name="connsiteY3" fmla="*/ 193677 h 887414"/>
              <a:gd name="connsiteX4" fmla="*/ 1311275 w 1912938"/>
              <a:gd name="connsiteY4" fmla="*/ 17145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54038 w 1912938"/>
              <a:gd name="connsiteY2" fmla="*/ 176214 h 887414"/>
              <a:gd name="connsiteX3" fmla="*/ 938213 w 1912938"/>
              <a:gd name="connsiteY3" fmla="*/ 193677 h 887414"/>
              <a:gd name="connsiteX4" fmla="*/ 1311275 w 1912938"/>
              <a:gd name="connsiteY4" fmla="*/ 17145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57213 w 1912938"/>
              <a:gd name="connsiteY2" fmla="*/ 192089 h 887414"/>
              <a:gd name="connsiteX3" fmla="*/ 938213 w 1912938"/>
              <a:gd name="connsiteY3" fmla="*/ 193677 h 887414"/>
              <a:gd name="connsiteX4" fmla="*/ 1311275 w 1912938"/>
              <a:gd name="connsiteY4" fmla="*/ 17145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57213 w 1912938"/>
              <a:gd name="connsiteY2" fmla="*/ 192089 h 887414"/>
              <a:gd name="connsiteX3" fmla="*/ 938213 w 1912938"/>
              <a:gd name="connsiteY3" fmla="*/ 206377 h 887414"/>
              <a:gd name="connsiteX4" fmla="*/ 1311275 w 1912938"/>
              <a:gd name="connsiteY4" fmla="*/ 17145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57213 w 1912938"/>
              <a:gd name="connsiteY2" fmla="*/ 192089 h 887414"/>
              <a:gd name="connsiteX3" fmla="*/ 938213 w 1912938"/>
              <a:gd name="connsiteY3" fmla="*/ 206377 h 887414"/>
              <a:gd name="connsiteX4" fmla="*/ 1314450 w 1912938"/>
              <a:gd name="connsiteY4" fmla="*/ 19050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57213 w 1912938"/>
              <a:gd name="connsiteY2" fmla="*/ 192089 h 887414"/>
              <a:gd name="connsiteX3" fmla="*/ 938213 w 1912938"/>
              <a:gd name="connsiteY3" fmla="*/ 206377 h 887414"/>
              <a:gd name="connsiteX4" fmla="*/ 1314450 w 1912938"/>
              <a:gd name="connsiteY4" fmla="*/ 190502 h 887414"/>
              <a:gd name="connsiteX5" fmla="*/ 1701800 w 1912938"/>
              <a:gd name="connsiteY5" fmla="*/ 161927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57213 w 1912938"/>
              <a:gd name="connsiteY2" fmla="*/ 192089 h 887414"/>
              <a:gd name="connsiteX3" fmla="*/ 938213 w 1912938"/>
              <a:gd name="connsiteY3" fmla="*/ 206377 h 887414"/>
              <a:gd name="connsiteX4" fmla="*/ 1314450 w 1912938"/>
              <a:gd name="connsiteY4" fmla="*/ 190502 h 887414"/>
              <a:gd name="connsiteX5" fmla="*/ 1701800 w 1912938"/>
              <a:gd name="connsiteY5" fmla="*/ 171452 h 887414"/>
              <a:gd name="connsiteX6" fmla="*/ 1782763 w 1912938"/>
              <a:gd name="connsiteY6" fmla="*/ 228601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12938"/>
              <a:gd name="connsiteY0" fmla="*/ 109539 h 887414"/>
              <a:gd name="connsiteX1" fmla="*/ 161131 w 1912938"/>
              <a:gd name="connsiteY1" fmla="*/ 107950 h 887414"/>
              <a:gd name="connsiteX2" fmla="*/ 557213 w 1912938"/>
              <a:gd name="connsiteY2" fmla="*/ 192089 h 887414"/>
              <a:gd name="connsiteX3" fmla="*/ 938213 w 1912938"/>
              <a:gd name="connsiteY3" fmla="*/ 206377 h 887414"/>
              <a:gd name="connsiteX4" fmla="*/ 1314450 w 1912938"/>
              <a:gd name="connsiteY4" fmla="*/ 190502 h 887414"/>
              <a:gd name="connsiteX5" fmla="*/ 1701800 w 1912938"/>
              <a:gd name="connsiteY5" fmla="*/ 171452 h 887414"/>
              <a:gd name="connsiteX6" fmla="*/ 1773238 w 1912938"/>
              <a:gd name="connsiteY6" fmla="*/ 231776 h 887414"/>
              <a:gd name="connsiteX7" fmla="*/ 1793875 w 1912938"/>
              <a:gd name="connsiteY7" fmla="*/ 473076 h 887414"/>
              <a:gd name="connsiteX8" fmla="*/ 1779588 w 1912938"/>
              <a:gd name="connsiteY8" fmla="*/ 701676 h 887414"/>
              <a:gd name="connsiteX9" fmla="*/ 1765300 w 1912938"/>
              <a:gd name="connsiteY9" fmla="*/ 868364 h 887414"/>
              <a:gd name="connsiteX10" fmla="*/ 1870075 w 1912938"/>
              <a:gd name="connsiteY10" fmla="*/ 887414 h 887414"/>
              <a:gd name="connsiteX11" fmla="*/ 1898650 w 1912938"/>
              <a:gd name="connsiteY11" fmla="*/ 463551 h 887414"/>
              <a:gd name="connsiteX12" fmla="*/ 1912938 w 1912938"/>
              <a:gd name="connsiteY12" fmla="*/ 396876 h 887414"/>
              <a:gd name="connsiteX13" fmla="*/ 1865313 w 1912938"/>
              <a:gd name="connsiteY13" fmla="*/ 206377 h 887414"/>
              <a:gd name="connsiteX14" fmla="*/ 1790700 w 1912938"/>
              <a:gd name="connsiteY14" fmla="*/ 85727 h 887414"/>
              <a:gd name="connsiteX15" fmla="*/ 1592264 w 1912938"/>
              <a:gd name="connsiteY15" fmla="*/ 87314 h 887414"/>
              <a:gd name="connsiteX16" fmla="*/ 952500 w 1912938"/>
              <a:gd name="connsiteY16" fmla="*/ 119063 h 887414"/>
              <a:gd name="connsiteX17" fmla="*/ 569913 w 1912938"/>
              <a:gd name="connsiteY17" fmla="*/ 106364 h 887414"/>
              <a:gd name="connsiteX18" fmla="*/ 148431 w 1912938"/>
              <a:gd name="connsiteY18" fmla="*/ 0 h 887414"/>
              <a:gd name="connsiteX19" fmla="*/ 0 w 1912938"/>
              <a:gd name="connsiteY19" fmla="*/ 7939 h 887414"/>
              <a:gd name="connsiteX20" fmla="*/ 17463 w 1912938"/>
              <a:gd name="connsiteY20" fmla="*/ 109539 h 88741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31776 h 881064"/>
              <a:gd name="connsiteX7" fmla="*/ 1793875 w 1946275"/>
              <a:gd name="connsiteY7" fmla="*/ 473076 h 881064"/>
              <a:gd name="connsiteX8" fmla="*/ 1779588 w 1946275"/>
              <a:gd name="connsiteY8" fmla="*/ 701676 h 881064"/>
              <a:gd name="connsiteX9" fmla="*/ 1765300 w 1946275"/>
              <a:gd name="connsiteY9" fmla="*/ 868364 h 881064"/>
              <a:gd name="connsiteX10" fmla="*/ 1946275 w 1946275"/>
              <a:gd name="connsiteY10" fmla="*/ 881064 h 881064"/>
              <a:gd name="connsiteX11" fmla="*/ 1898650 w 1946275"/>
              <a:gd name="connsiteY11" fmla="*/ 46355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31776 h 881064"/>
              <a:gd name="connsiteX7" fmla="*/ 1793875 w 1946275"/>
              <a:gd name="connsiteY7" fmla="*/ 473076 h 881064"/>
              <a:gd name="connsiteX8" fmla="*/ 1779588 w 1946275"/>
              <a:gd name="connsiteY8" fmla="*/ 701676 h 881064"/>
              <a:gd name="connsiteX9" fmla="*/ 1835150 w 1946275"/>
              <a:gd name="connsiteY9" fmla="*/ 881064 h 881064"/>
              <a:gd name="connsiteX10" fmla="*/ 1946275 w 1946275"/>
              <a:gd name="connsiteY10" fmla="*/ 881064 h 881064"/>
              <a:gd name="connsiteX11" fmla="*/ 1898650 w 1946275"/>
              <a:gd name="connsiteY11" fmla="*/ 46355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31776 h 881064"/>
              <a:gd name="connsiteX7" fmla="*/ 1793875 w 1946275"/>
              <a:gd name="connsiteY7" fmla="*/ 473076 h 881064"/>
              <a:gd name="connsiteX8" fmla="*/ 1804988 w 1946275"/>
              <a:gd name="connsiteY8" fmla="*/ 647701 h 881064"/>
              <a:gd name="connsiteX9" fmla="*/ 1835150 w 1946275"/>
              <a:gd name="connsiteY9" fmla="*/ 881064 h 881064"/>
              <a:gd name="connsiteX10" fmla="*/ 1946275 w 1946275"/>
              <a:gd name="connsiteY10" fmla="*/ 881064 h 881064"/>
              <a:gd name="connsiteX11" fmla="*/ 1898650 w 1946275"/>
              <a:gd name="connsiteY11" fmla="*/ 46355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31776 h 881064"/>
              <a:gd name="connsiteX7" fmla="*/ 1793875 w 1946275"/>
              <a:gd name="connsiteY7" fmla="*/ 473076 h 881064"/>
              <a:gd name="connsiteX8" fmla="*/ 1804988 w 1946275"/>
              <a:gd name="connsiteY8" fmla="*/ 647701 h 881064"/>
              <a:gd name="connsiteX9" fmla="*/ 1835150 w 1946275"/>
              <a:gd name="connsiteY9" fmla="*/ 881064 h 881064"/>
              <a:gd name="connsiteX10" fmla="*/ 1946275 w 1946275"/>
              <a:gd name="connsiteY10" fmla="*/ 881064 h 881064"/>
              <a:gd name="connsiteX11" fmla="*/ 1914525 w 1946275"/>
              <a:gd name="connsiteY11" fmla="*/ 46990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31776 h 881064"/>
              <a:gd name="connsiteX7" fmla="*/ 1822450 w 1946275"/>
              <a:gd name="connsiteY7" fmla="*/ 473076 h 881064"/>
              <a:gd name="connsiteX8" fmla="*/ 1804988 w 1946275"/>
              <a:gd name="connsiteY8" fmla="*/ 647701 h 881064"/>
              <a:gd name="connsiteX9" fmla="*/ 1835150 w 1946275"/>
              <a:gd name="connsiteY9" fmla="*/ 881064 h 881064"/>
              <a:gd name="connsiteX10" fmla="*/ 1946275 w 1946275"/>
              <a:gd name="connsiteY10" fmla="*/ 881064 h 881064"/>
              <a:gd name="connsiteX11" fmla="*/ 1914525 w 1946275"/>
              <a:gd name="connsiteY11" fmla="*/ 46990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31776 h 881064"/>
              <a:gd name="connsiteX7" fmla="*/ 1822450 w 1946275"/>
              <a:gd name="connsiteY7" fmla="*/ 473076 h 881064"/>
              <a:gd name="connsiteX8" fmla="*/ 1827213 w 1946275"/>
              <a:gd name="connsiteY8" fmla="*/ 657226 h 881064"/>
              <a:gd name="connsiteX9" fmla="*/ 1835150 w 1946275"/>
              <a:gd name="connsiteY9" fmla="*/ 881064 h 881064"/>
              <a:gd name="connsiteX10" fmla="*/ 1946275 w 1946275"/>
              <a:gd name="connsiteY10" fmla="*/ 881064 h 881064"/>
              <a:gd name="connsiteX11" fmla="*/ 1914525 w 1946275"/>
              <a:gd name="connsiteY11" fmla="*/ 46990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41301 h 881064"/>
              <a:gd name="connsiteX7" fmla="*/ 1822450 w 1946275"/>
              <a:gd name="connsiteY7" fmla="*/ 473076 h 881064"/>
              <a:gd name="connsiteX8" fmla="*/ 1827213 w 1946275"/>
              <a:gd name="connsiteY8" fmla="*/ 657226 h 881064"/>
              <a:gd name="connsiteX9" fmla="*/ 1835150 w 1946275"/>
              <a:gd name="connsiteY9" fmla="*/ 881064 h 881064"/>
              <a:gd name="connsiteX10" fmla="*/ 1946275 w 1946275"/>
              <a:gd name="connsiteY10" fmla="*/ 881064 h 881064"/>
              <a:gd name="connsiteX11" fmla="*/ 1914525 w 1946275"/>
              <a:gd name="connsiteY11" fmla="*/ 46990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60351 h 881064"/>
              <a:gd name="connsiteX7" fmla="*/ 1822450 w 1946275"/>
              <a:gd name="connsiteY7" fmla="*/ 473076 h 881064"/>
              <a:gd name="connsiteX8" fmla="*/ 1827213 w 1946275"/>
              <a:gd name="connsiteY8" fmla="*/ 657226 h 881064"/>
              <a:gd name="connsiteX9" fmla="*/ 1835150 w 1946275"/>
              <a:gd name="connsiteY9" fmla="*/ 881064 h 881064"/>
              <a:gd name="connsiteX10" fmla="*/ 1946275 w 1946275"/>
              <a:gd name="connsiteY10" fmla="*/ 881064 h 881064"/>
              <a:gd name="connsiteX11" fmla="*/ 1914525 w 1946275"/>
              <a:gd name="connsiteY11" fmla="*/ 46990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 name="connsiteX0" fmla="*/ 17463 w 1946275"/>
              <a:gd name="connsiteY0" fmla="*/ 109539 h 881064"/>
              <a:gd name="connsiteX1" fmla="*/ 161131 w 1946275"/>
              <a:gd name="connsiteY1" fmla="*/ 107950 h 881064"/>
              <a:gd name="connsiteX2" fmla="*/ 557213 w 1946275"/>
              <a:gd name="connsiteY2" fmla="*/ 192089 h 881064"/>
              <a:gd name="connsiteX3" fmla="*/ 938213 w 1946275"/>
              <a:gd name="connsiteY3" fmla="*/ 206377 h 881064"/>
              <a:gd name="connsiteX4" fmla="*/ 1314450 w 1946275"/>
              <a:gd name="connsiteY4" fmla="*/ 190502 h 881064"/>
              <a:gd name="connsiteX5" fmla="*/ 1701800 w 1946275"/>
              <a:gd name="connsiteY5" fmla="*/ 171452 h 881064"/>
              <a:gd name="connsiteX6" fmla="*/ 1773238 w 1946275"/>
              <a:gd name="connsiteY6" fmla="*/ 260351 h 881064"/>
              <a:gd name="connsiteX7" fmla="*/ 1806575 w 1946275"/>
              <a:gd name="connsiteY7" fmla="*/ 463551 h 881064"/>
              <a:gd name="connsiteX8" fmla="*/ 1827213 w 1946275"/>
              <a:gd name="connsiteY8" fmla="*/ 657226 h 881064"/>
              <a:gd name="connsiteX9" fmla="*/ 1835150 w 1946275"/>
              <a:gd name="connsiteY9" fmla="*/ 881064 h 881064"/>
              <a:gd name="connsiteX10" fmla="*/ 1946275 w 1946275"/>
              <a:gd name="connsiteY10" fmla="*/ 881064 h 881064"/>
              <a:gd name="connsiteX11" fmla="*/ 1914525 w 1946275"/>
              <a:gd name="connsiteY11" fmla="*/ 469901 h 881064"/>
              <a:gd name="connsiteX12" fmla="*/ 1912938 w 1946275"/>
              <a:gd name="connsiteY12" fmla="*/ 396876 h 881064"/>
              <a:gd name="connsiteX13" fmla="*/ 1865313 w 1946275"/>
              <a:gd name="connsiteY13" fmla="*/ 206377 h 881064"/>
              <a:gd name="connsiteX14" fmla="*/ 1790700 w 1946275"/>
              <a:gd name="connsiteY14" fmla="*/ 85727 h 881064"/>
              <a:gd name="connsiteX15" fmla="*/ 1592264 w 1946275"/>
              <a:gd name="connsiteY15" fmla="*/ 87314 h 881064"/>
              <a:gd name="connsiteX16" fmla="*/ 952500 w 1946275"/>
              <a:gd name="connsiteY16" fmla="*/ 119063 h 881064"/>
              <a:gd name="connsiteX17" fmla="*/ 569913 w 1946275"/>
              <a:gd name="connsiteY17" fmla="*/ 106364 h 881064"/>
              <a:gd name="connsiteX18" fmla="*/ 148431 w 1946275"/>
              <a:gd name="connsiteY18" fmla="*/ 0 h 881064"/>
              <a:gd name="connsiteX19" fmla="*/ 0 w 1946275"/>
              <a:gd name="connsiteY19" fmla="*/ 7939 h 881064"/>
              <a:gd name="connsiteX20" fmla="*/ 17463 w 1946275"/>
              <a:gd name="connsiteY20" fmla="*/ 109539 h 8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6275" h="881064">
                <a:moveTo>
                  <a:pt x="17463" y="109539"/>
                </a:moveTo>
                <a:lnTo>
                  <a:pt x="161131" y="107950"/>
                </a:lnTo>
                <a:lnTo>
                  <a:pt x="557213" y="192089"/>
                </a:lnTo>
                <a:lnTo>
                  <a:pt x="938213" y="206377"/>
                </a:lnTo>
                <a:lnTo>
                  <a:pt x="1314450" y="190502"/>
                </a:lnTo>
                <a:lnTo>
                  <a:pt x="1701800" y="171452"/>
                </a:lnTo>
                <a:lnTo>
                  <a:pt x="1773238" y="260351"/>
                </a:lnTo>
                <a:lnTo>
                  <a:pt x="1806575" y="463551"/>
                </a:lnTo>
                <a:lnTo>
                  <a:pt x="1827213" y="657226"/>
                </a:lnTo>
                <a:lnTo>
                  <a:pt x="1835150" y="881064"/>
                </a:lnTo>
                <a:lnTo>
                  <a:pt x="1946275" y="881064"/>
                </a:lnTo>
                <a:lnTo>
                  <a:pt x="1914525" y="469901"/>
                </a:lnTo>
                <a:lnTo>
                  <a:pt x="1912938" y="396876"/>
                </a:lnTo>
                <a:lnTo>
                  <a:pt x="1865313" y="206377"/>
                </a:lnTo>
                <a:lnTo>
                  <a:pt x="1790700" y="85727"/>
                </a:lnTo>
                <a:lnTo>
                  <a:pt x="1592264" y="87314"/>
                </a:lnTo>
                <a:lnTo>
                  <a:pt x="952500" y="119063"/>
                </a:lnTo>
                <a:lnTo>
                  <a:pt x="569913" y="106364"/>
                </a:lnTo>
                <a:lnTo>
                  <a:pt x="148431" y="0"/>
                </a:lnTo>
                <a:lnTo>
                  <a:pt x="0" y="7939"/>
                </a:lnTo>
                <a:lnTo>
                  <a:pt x="17463" y="109539"/>
                </a:lnTo>
                <a:close/>
              </a:path>
            </a:pathLst>
          </a:custGeom>
          <a:solidFill>
            <a:srgbClr val="C2C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A69A1598-A4A3-7A04-04D8-FC590D414AE0}"/>
              </a:ext>
            </a:extLst>
          </p:cNvPr>
          <p:cNvSpPr/>
          <p:nvPr/>
        </p:nvSpPr>
        <p:spPr>
          <a:xfrm>
            <a:off x="5380366" y="3595689"/>
            <a:ext cx="1055688" cy="277813"/>
          </a:xfrm>
          <a:custGeom>
            <a:avLst/>
            <a:gdLst>
              <a:gd name="connsiteX0" fmla="*/ 0 w 985838"/>
              <a:gd name="connsiteY0" fmla="*/ 0 h 342900"/>
              <a:gd name="connsiteX1" fmla="*/ 328613 w 985838"/>
              <a:gd name="connsiteY1" fmla="*/ 19050 h 342900"/>
              <a:gd name="connsiteX2" fmla="*/ 600075 w 985838"/>
              <a:gd name="connsiteY2" fmla="*/ 123825 h 342900"/>
              <a:gd name="connsiteX3" fmla="*/ 814388 w 985838"/>
              <a:gd name="connsiteY3" fmla="*/ 261938 h 342900"/>
              <a:gd name="connsiteX4" fmla="*/ 985838 w 985838"/>
              <a:gd name="connsiteY4" fmla="*/ 342900 h 342900"/>
              <a:gd name="connsiteX0" fmla="*/ 0 w 1285875"/>
              <a:gd name="connsiteY0" fmla="*/ 0 h 361950"/>
              <a:gd name="connsiteX1" fmla="*/ 628650 w 1285875"/>
              <a:gd name="connsiteY1" fmla="*/ 38100 h 361950"/>
              <a:gd name="connsiteX2" fmla="*/ 900112 w 1285875"/>
              <a:gd name="connsiteY2" fmla="*/ 142875 h 361950"/>
              <a:gd name="connsiteX3" fmla="*/ 1114425 w 1285875"/>
              <a:gd name="connsiteY3" fmla="*/ 280988 h 361950"/>
              <a:gd name="connsiteX4" fmla="*/ 1285875 w 1285875"/>
              <a:gd name="connsiteY4" fmla="*/ 361950 h 361950"/>
              <a:gd name="connsiteX0" fmla="*/ 0 w 1339850"/>
              <a:gd name="connsiteY0" fmla="*/ 0 h 295275"/>
              <a:gd name="connsiteX1" fmla="*/ 628650 w 1339850"/>
              <a:gd name="connsiteY1" fmla="*/ 38100 h 295275"/>
              <a:gd name="connsiteX2" fmla="*/ 900112 w 1339850"/>
              <a:gd name="connsiteY2" fmla="*/ 142875 h 295275"/>
              <a:gd name="connsiteX3" fmla="*/ 1114425 w 1339850"/>
              <a:gd name="connsiteY3" fmla="*/ 280988 h 295275"/>
              <a:gd name="connsiteX4" fmla="*/ 1339850 w 1339850"/>
              <a:gd name="connsiteY4" fmla="*/ 295275 h 295275"/>
              <a:gd name="connsiteX0" fmla="*/ 0 w 1339850"/>
              <a:gd name="connsiteY0" fmla="*/ 0 h 295275"/>
              <a:gd name="connsiteX1" fmla="*/ 628650 w 1339850"/>
              <a:gd name="connsiteY1" fmla="*/ 38100 h 295275"/>
              <a:gd name="connsiteX2" fmla="*/ 900112 w 1339850"/>
              <a:gd name="connsiteY2" fmla="*/ 142875 h 295275"/>
              <a:gd name="connsiteX3" fmla="*/ 1114425 w 1339850"/>
              <a:gd name="connsiteY3" fmla="*/ 252413 h 295275"/>
              <a:gd name="connsiteX4" fmla="*/ 1339850 w 1339850"/>
              <a:gd name="connsiteY4" fmla="*/ 295275 h 295275"/>
              <a:gd name="connsiteX0" fmla="*/ 0 w 1336675"/>
              <a:gd name="connsiteY0" fmla="*/ 0 h 282575"/>
              <a:gd name="connsiteX1" fmla="*/ 628650 w 1336675"/>
              <a:gd name="connsiteY1" fmla="*/ 38100 h 282575"/>
              <a:gd name="connsiteX2" fmla="*/ 900112 w 1336675"/>
              <a:gd name="connsiteY2" fmla="*/ 142875 h 282575"/>
              <a:gd name="connsiteX3" fmla="*/ 1114425 w 1336675"/>
              <a:gd name="connsiteY3" fmla="*/ 252413 h 282575"/>
              <a:gd name="connsiteX4" fmla="*/ 1336675 w 1336675"/>
              <a:gd name="connsiteY4" fmla="*/ 282575 h 282575"/>
              <a:gd name="connsiteX0" fmla="*/ 0 w 1336675"/>
              <a:gd name="connsiteY0" fmla="*/ 0 h 282575"/>
              <a:gd name="connsiteX1" fmla="*/ 628650 w 1336675"/>
              <a:gd name="connsiteY1" fmla="*/ 38100 h 282575"/>
              <a:gd name="connsiteX2" fmla="*/ 900112 w 1336675"/>
              <a:gd name="connsiteY2" fmla="*/ 142875 h 282575"/>
              <a:gd name="connsiteX3" fmla="*/ 1114425 w 1336675"/>
              <a:gd name="connsiteY3" fmla="*/ 252413 h 282575"/>
              <a:gd name="connsiteX4" fmla="*/ 1336675 w 1336675"/>
              <a:gd name="connsiteY4" fmla="*/ 282575 h 282575"/>
              <a:gd name="connsiteX0" fmla="*/ 0 w 1336675"/>
              <a:gd name="connsiteY0" fmla="*/ 0 h 282575"/>
              <a:gd name="connsiteX1" fmla="*/ 628650 w 1336675"/>
              <a:gd name="connsiteY1" fmla="*/ 38100 h 282575"/>
              <a:gd name="connsiteX2" fmla="*/ 900112 w 1336675"/>
              <a:gd name="connsiteY2" fmla="*/ 142875 h 282575"/>
              <a:gd name="connsiteX3" fmla="*/ 1127125 w 1336675"/>
              <a:gd name="connsiteY3" fmla="*/ 236538 h 282575"/>
              <a:gd name="connsiteX4" fmla="*/ 1336675 w 1336675"/>
              <a:gd name="connsiteY4" fmla="*/ 282575 h 282575"/>
              <a:gd name="connsiteX0" fmla="*/ 0 w 1336675"/>
              <a:gd name="connsiteY0" fmla="*/ 0 h 282575"/>
              <a:gd name="connsiteX1" fmla="*/ 609600 w 1336675"/>
              <a:gd name="connsiteY1" fmla="*/ 38100 h 282575"/>
              <a:gd name="connsiteX2" fmla="*/ 900112 w 1336675"/>
              <a:gd name="connsiteY2" fmla="*/ 142875 h 282575"/>
              <a:gd name="connsiteX3" fmla="*/ 1127125 w 1336675"/>
              <a:gd name="connsiteY3" fmla="*/ 236538 h 282575"/>
              <a:gd name="connsiteX4" fmla="*/ 1336675 w 1336675"/>
              <a:gd name="connsiteY4" fmla="*/ 282575 h 282575"/>
              <a:gd name="connsiteX0" fmla="*/ 0 w 1055688"/>
              <a:gd name="connsiteY0" fmla="*/ 0 h 258762"/>
              <a:gd name="connsiteX1" fmla="*/ 328613 w 1055688"/>
              <a:gd name="connsiteY1" fmla="*/ 14287 h 258762"/>
              <a:gd name="connsiteX2" fmla="*/ 619125 w 1055688"/>
              <a:gd name="connsiteY2" fmla="*/ 119062 h 258762"/>
              <a:gd name="connsiteX3" fmla="*/ 846138 w 1055688"/>
              <a:gd name="connsiteY3" fmla="*/ 212725 h 258762"/>
              <a:gd name="connsiteX4" fmla="*/ 1055688 w 1055688"/>
              <a:gd name="connsiteY4" fmla="*/ 258762 h 258762"/>
              <a:gd name="connsiteX0" fmla="*/ 0 w 1055688"/>
              <a:gd name="connsiteY0" fmla="*/ 0 h 273050"/>
              <a:gd name="connsiteX1" fmla="*/ 328613 w 1055688"/>
              <a:gd name="connsiteY1" fmla="*/ 28575 h 273050"/>
              <a:gd name="connsiteX2" fmla="*/ 619125 w 1055688"/>
              <a:gd name="connsiteY2" fmla="*/ 133350 h 273050"/>
              <a:gd name="connsiteX3" fmla="*/ 846138 w 1055688"/>
              <a:gd name="connsiteY3" fmla="*/ 227013 h 273050"/>
              <a:gd name="connsiteX4" fmla="*/ 1055688 w 1055688"/>
              <a:gd name="connsiteY4" fmla="*/ 273050 h 273050"/>
              <a:gd name="connsiteX0" fmla="*/ 0 w 1055688"/>
              <a:gd name="connsiteY0" fmla="*/ 0 h 277813"/>
              <a:gd name="connsiteX1" fmla="*/ 328613 w 1055688"/>
              <a:gd name="connsiteY1" fmla="*/ 33338 h 277813"/>
              <a:gd name="connsiteX2" fmla="*/ 619125 w 1055688"/>
              <a:gd name="connsiteY2" fmla="*/ 138113 h 277813"/>
              <a:gd name="connsiteX3" fmla="*/ 846138 w 1055688"/>
              <a:gd name="connsiteY3" fmla="*/ 231776 h 277813"/>
              <a:gd name="connsiteX4" fmla="*/ 1055688 w 1055688"/>
              <a:gd name="connsiteY4" fmla="*/ 277813 h 27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688" h="277813">
                <a:moveTo>
                  <a:pt x="0" y="0"/>
                </a:moveTo>
                <a:lnTo>
                  <a:pt x="328613" y="33338"/>
                </a:lnTo>
                <a:lnTo>
                  <a:pt x="619125" y="138113"/>
                </a:lnTo>
                <a:lnTo>
                  <a:pt x="846138" y="231776"/>
                </a:lnTo>
                <a:lnTo>
                  <a:pt x="1055688" y="277813"/>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4ED0BD07-34A9-6D08-9E4F-B103B0A86449}"/>
              </a:ext>
            </a:extLst>
          </p:cNvPr>
          <p:cNvSpPr/>
          <p:nvPr/>
        </p:nvSpPr>
        <p:spPr>
          <a:xfrm>
            <a:off x="7059942" y="3824288"/>
            <a:ext cx="3097213" cy="138112"/>
          </a:xfrm>
          <a:custGeom>
            <a:avLst/>
            <a:gdLst>
              <a:gd name="connsiteX0" fmla="*/ 0 w 3171825"/>
              <a:gd name="connsiteY0" fmla="*/ 180975 h 180975"/>
              <a:gd name="connsiteX1" fmla="*/ 295275 w 3171825"/>
              <a:gd name="connsiteY1" fmla="*/ 176213 h 180975"/>
              <a:gd name="connsiteX2" fmla="*/ 590550 w 3171825"/>
              <a:gd name="connsiteY2" fmla="*/ 166688 h 180975"/>
              <a:gd name="connsiteX3" fmla="*/ 1090612 w 3171825"/>
              <a:gd name="connsiteY3" fmla="*/ 109538 h 180975"/>
              <a:gd name="connsiteX4" fmla="*/ 1495425 w 3171825"/>
              <a:gd name="connsiteY4" fmla="*/ 47625 h 180975"/>
              <a:gd name="connsiteX5" fmla="*/ 1733550 w 3171825"/>
              <a:gd name="connsiteY5" fmla="*/ 0 h 180975"/>
              <a:gd name="connsiteX6" fmla="*/ 2195512 w 3171825"/>
              <a:gd name="connsiteY6" fmla="*/ 33338 h 180975"/>
              <a:gd name="connsiteX7" fmla="*/ 3171825 w 3171825"/>
              <a:gd name="connsiteY7" fmla="*/ 152400 h 180975"/>
              <a:gd name="connsiteX8" fmla="*/ 3171825 w 3171825"/>
              <a:gd name="connsiteY8" fmla="*/ 152400 h 180975"/>
              <a:gd name="connsiteX9" fmla="*/ 3171825 w 3171825"/>
              <a:gd name="connsiteY9" fmla="*/ 152400 h 180975"/>
              <a:gd name="connsiteX0" fmla="*/ 0 w 3171825"/>
              <a:gd name="connsiteY0" fmla="*/ 209550 h 209550"/>
              <a:gd name="connsiteX1" fmla="*/ 295275 w 3171825"/>
              <a:gd name="connsiteY1" fmla="*/ 176213 h 209550"/>
              <a:gd name="connsiteX2" fmla="*/ 590550 w 3171825"/>
              <a:gd name="connsiteY2" fmla="*/ 166688 h 209550"/>
              <a:gd name="connsiteX3" fmla="*/ 1090612 w 3171825"/>
              <a:gd name="connsiteY3" fmla="*/ 109538 h 209550"/>
              <a:gd name="connsiteX4" fmla="*/ 1495425 w 3171825"/>
              <a:gd name="connsiteY4" fmla="*/ 47625 h 209550"/>
              <a:gd name="connsiteX5" fmla="*/ 1733550 w 3171825"/>
              <a:gd name="connsiteY5" fmla="*/ 0 h 209550"/>
              <a:gd name="connsiteX6" fmla="*/ 2195512 w 3171825"/>
              <a:gd name="connsiteY6" fmla="*/ 33338 h 209550"/>
              <a:gd name="connsiteX7" fmla="*/ 3171825 w 3171825"/>
              <a:gd name="connsiteY7" fmla="*/ 152400 h 209550"/>
              <a:gd name="connsiteX8" fmla="*/ 3171825 w 3171825"/>
              <a:gd name="connsiteY8" fmla="*/ 152400 h 209550"/>
              <a:gd name="connsiteX9" fmla="*/ 3171825 w 3171825"/>
              <a:gd name="connsiteY9" fmla="*/ 152400 h 209550"/>
              <a:gd name="connsiteX0" fmla="*/ 0 w 3171825"/>
              <a:gd name="connsiteY0" fmla="*/ 209550 h 209551"/>
              <a:gd name="connsiteX1" fmla="*/ 295275 w 3171825"/>
              <a:gd name="connsiteY1" fmla="*/ 209551 h 209551"/>
              <a:gd name="connsiteX2" fmla="*/ 590550 w 3171825"/>
              <a:gd name="connsiteY2" fmla="*/ 166688 h 209551"/>
              <a:gd name="connsiteX3" fmla="*/ 1090612 w 3171825"/>
              <a:gd name="connsiteY3" fmla="*/ 109538 h 209551"/>
              <a:gd name="connsiteX4" fmla="*/ 1495425 w 3171825"/>
              <a:gd name="connsiteY4" fmla="*/ 47625 h 209551"/>
              <a:gd name="connsiteX5" fmla="*/ 1733550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209550 h 209551"/>
              <a:gd name="connsiteX1" fmla="*/ 295275 w 3171825"/>
              <a:gd name="connsiteY1" fmla="*/ 209551 h 209551"/>
              <a:gd name="connsiteX2" fmla="*/ 600075 w 3171825"/>
              <a:gd name="connsiteY2" fmla="*/ 176213 h 209551"/>
              <a:gd name="connsiteX3" fmla="*/ 1090612 w 3171825"/>
              <a:gd name="connsiteY3" fmla="*/ 109538 h 209551"/>
              <a:gd name="connsiteX4" fmla="*/ 1495425 w 3171825"/>
              <a:gd name="connsiteY4" fmla="*/ 47625 h 209551"/>
              <a:gd name="connsiteX5" fmla="*/ 1733550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209550 h 209551"/>
              <a:gd name="connsiteX1" fmla="*/ 295275 w 3171825"/>
              <a:gd name="connsiteY1" fmla="*/ 209551 h 209551"/>
              <a:gd name="connsiteX2" fmla="*/ 600075 w 3171825"/>
              <a:gd name="connsiteY2" fmla="*/ 176213 h 209551"/>
              <a:gd name="connsiteX3" fmla="*/ 1090612 w 3171825"/>
              <a:gd name="connsiteY3" fmla="*/ 109538 h 209551"/>
              <a:gd name="connsiteX4" fmla="*/ 1628775 w 3171825"/>
              <a:gd name="connsiteY4" fmla="*/ 23813 h 209551"/>
              <a:gd name="connsiteX5" fmla="*/ 1733550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209550 h 209551"/>
              <a:gd name="connsiteX1" fmla="*/ 295275 w 3171825"/>
              <a:gd name="connsiteY1" fmla="*/ 209551 h 209551"/>
              <a:gd name="connsiteX2" fmla="*/ 600075 w 3171825"/>
              <a:gd name="connsiteY2" fmla="*/ 176213 h 209551"/>
              <a:gd name="connsiteX3" fmla="*/ 1090612 w 3171825"/>
              <a:gd name="connsiteY3" fmla="*/ 109538 h 209551"/>
              <a:gd name="connsiteX4" fmla="*/ 1628775 w 3171825"/>
              <a:gd name="connsiteY4" fmla="*/ 23813 h 209551"/>
              <a:gd name="connsiteX5" fmla="*/ 1757363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209550 h 209551"/>
              <a:gd name="connsiteX1" fmla="*/ 295275 w 3171825"/>
              <a:gd name="connsiteY1" fmla="*/ 209551 h 209551"/>
              <a:gd name="connsiteX2" fmla="*/ 604837 w 3171825"/>
              <a:gd name="connsiteY2" fmla="*/ 200025 h 209551"/>
              <a:gd name="connsiteX3" fmla="*/ 1090612 w 3171825"/>
              <a:gd name="connsiteY3" fmla="*/ 109538 h 209551"/>
              <a:gd name="connsiteX4" fmla="*/ 1628775 w 3171825"/>
              <a:gd name="connsiteY4" fmla="*/ 23813 h 209551"/>
              <a:gd name="connsiteX5" fmla="*/ 1757363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209550 h 209551"/>
              <a:gd name="connsiteX1" fmla="*/ 295275 w 3171825"/>
              <a:gd name="connsiteY1" fmla="*/ 209551 h 209551"/>
              <a:gd name="connsiteX2" fmla="*/ 604837 w 3171825"/>
              <a:gd name="connsiteY2" fmla="*/ 200025 h 209551"/>
              <a:gd name="connsiteX3" fmla="*/ 1123949 w 3171825"/>
              <a:gd name="connsiteY3" fmla="*/ 171450 h 209551"/>
              <a:gd name="connsiteX4" fmla="*/ 1628775 w 3171825"/>
              <a:gd name="connsiteY4" fmla="*/ 23813 h 209551"/>
              <a:gd name="connsiteX5" fmla="*/ 1757363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209550 h 209551"/>
              <a:gd name="connsiteX1" fmla="*/ 295275 w 3171825"/>
              <a:gd name="connsiteY1" fmla="*/ 209551 h 209551"/>
              <a:gd name="connsiteX2" fmla="*/ 604837 w 3171825"/>
              <a:gd name="connsiteY2" fmla="*/ 200025 h 209551"/>
              <a:gd name="connsiteX3" fmla="*/ 1123949 w 3171825"/>
              <a:gd name="connsiteY3" fmla="*/ 171450 h 209551"/>
              <a:gd name="connsiteX4" fmla="*/ 1576388 w 3171825"/>
              <a:gd name="connsiteY4" fmla="*/ 76201 h 209551"/>
              <a:gd name="connsiteX5" fmla="*/ 1757363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209550 h 209551"/>
              <a:gd name="connsiteX1" fmla="*/ 295275 w 3171825"/>
              <a:gd name="connsiteY1" fmla="*/ 209551 h 209551"/>
              <a:gd name="connsiteX2" fmla="*/ 604837 w 3171825"/>
              <a:gd name="connsiteY2" fmla="*/ 200025 h 209551"/>
              <a:gd name="connsiteX3" fmla="*/ 1123949 w 3171825"/>
              <a:gd name="connsiteY3" fmla="*/ 171450 h 209551"/>
              <a:gd name="connsiteX4" fmla="*/ 1581151 w 3171825"/>
              <a:gd name="connsiteY4" fmla="*/ 38101 h 209551"/>
              <a:gd name="connsiteX5" fmla="*/ 1757363 w 3171825"/>
              <a:gd name="connsiteY5" fmla="*/ 0 h 209551"/>
              <a:gd name="connsiteX6" fmla="*/ 2195512 w 3171825"/>
              <a:gd name="connsiteY6" fmla="*/ 33338 h 209551"/>
              <a:gd name="connsiteX7" fmla="*/ 3171825 w 3171825"/>
              <a:gd name="connsiteY7" fmla="*/ 152400 h 209551"/>
              <a:gd name="connsiteX8" fmla="*/ 3171825 w 3171825"/>
              <a:gd name="connsiteY8" fmla="*/ 152400 h 209551"/>
              <a:gd name="connsiteX9" fmla="*/ 3171825 w 3171825"/>
              <a:gd name="connsiteY9" fmla="*/ 152400 h 209551"/>
              <a:gd name="connsiteX0" fmla="*/ 0 w 3171825"/>
              <a:gd name="connsiteY0" fmla="*/ 195262 h 195263"/>
              <a:gd name="connsiteX1" fmla="*/ 295275 w 3171825"/>
              <a:gd name="connsiteY1" fmla="*/ 195263 h 195263"/>
              <a:gd name="connsiteX2" fmla="*/ 604837 w 3171825"/>
              <a:gd name="connsiteY2" fmla="*/ 185737 h 195263"/>
              <a:gd name="connsiteX3" fmla="*/ 1123949 w 3171825"/>
              <a:gd name="connsiteY3" fmla="*/ 157162 h 195263"/>
              <a:gd name="connsiteX4" fmla="*/ 1581151 w 3171825"/>
              <a:gd name="connsiteY4" fmla="*/ 23813 h 195263"/>
              <a:gd name="connsiteX5" fmla="*/ 1785938 w 3171825"/>
              <a:gd name="connsiteY5" fmla="*/ 0 h 195263"/>
              <a:gd name="connsiteX6" fmla="*/ 2195512 w 3171825"/>
              <a:gd name="connsiteY6" fmla="*/ 19050 h 195263"/>
              <a:gd name="connsiteX7" fmla="*/ 3171825 w 3171825"/>
              <a:gd name="connsiteY7" fmla="*/ 138112 h 195263"/>
              <a:gd name="connsiteX8" fmla="*/ 3171825 w 3171825"/>
              <a:gd name="connsiteY8" fmla="*/ 138112 h 195263"/>
              <a:gd name="connsiteX9" fmla="*/ 3171825 w 3171825"/>
              <a:gd name="connsiteY9" fmla="*/ 138112 h 195263"/>
              <a:gd name="connsiteX0" fmla="*/ 0 w 3171825"/>
              <a:gd name="connsiteY0" fmla="*/ 195262 h 195263"/>
              <a:gd name="connsiteX1" fmla="*/ 295275 w 3171825"/>
              <a:gd name="connsiteY1" fmla="*/ 195263 h 195263"/>
              <a:gd name="connsiteX2" fmla="*/ 604837 w 3171825"/>
              <a:gd name="connsiteY2" fmla="*/ 185737 h 195263"/>
              <a:gd name="connsiteX3" fmla="*/ 1109661 w 3171825"/>
              <a:gd name="connsiteY3" fmla="*/ 142875 h 195263"/>
              <a:gd name="connsiteX4" fmla="*/ 1581151 w 3171825"/>
              <a:gd name="connsiteY4" fmla="*/ 23813 h 195263"/>
              <a:gd name="connsiteX5" fmla="*/ 1785938 w 3171825"/>
              <a:gd name="connsiteY5" fmla="*/ 0 h 195263"/>
              <a:gd name="connsiteX6" fmla="*/ 2195512 w 3171825"/>
              <a:gd name="connsiteY6" fmla="*/ 19050 h 195263"/>
              <a:gd name="connsiteX7" fmla="*/ 3171825 w 3171825"/>
              <a:gd name="connsiteY7" fmla="*/ 138112 h 195263"/>
              <a:gd name="connsiteX8" fmla="*/ 3171825 w 3171825"/>
              <a:gd name="connsiteY8" fmla="*/ 138112 h 195263"/>
              <a:gd name="connsiteX9" fmla="*/ 3171825 w 3171825"/>
              <a:gd name="connsiteY9" fmla="*/ 138112 h 195263"/>
              <a:gd name="connsiteX0" fmla="*/ 0 w 3171825"/>
              <a:gd name="connsiteY0" fmla="*/ 195262 h 195263"/>
              <a:gd name="connsiteX1" fmla="*/ 295275 w 3171825"/>
              <a:gd name="connsiteY1" fmla="*/ 195263 h 195263"/>
              <a:gd name="connsiteX2" fmla="*/ 604837 w 3171825"/>
              <a:gd name="connsiteY2" fmla="*/ 161925 h 195263"/>
              <a:gd name="connsiteX3" fmla="*/ 1109661 w 3171825"/>
              <a:gd name="connsiteY3" fmla="*/ 142875 h 195263"/>
              <a:gd name="connsiteX4" fmla="*/ 1581151 w 3171825"/>
              <a:gd name="connsiteY4" fmla="*/ 23813 h 195263"/>
              <a:gd name="connsiteX5" fmla="*/ 1785938 w 3171825"/>
              <a:gd name="connsiteY5" fmla="*/ 0 h 195263"/>
              <a:gd name="connsiteX6" fmla="*/ 2195512 w 3171825"/>
              <a:gd name="connsiteY6" fmla="*/ 19050 h 195263"/>
              <a:gd name="connsiteX7" fmla="*/ 3171825 w 3171825"/>
              <a:gd name="connsiteY7" fmla="*/ 138112 h 195263"/>
              <a:gd name="connsiteX8" fmla="*/ 3171825 w 3171825"/>
              <a:gd name="connsiteY8" fmla="*/ 138112 h 195263"/>
              <a:gd name="connsiteX9" fmla="*/ 3171825 w 3171825"/>
              <a:gd name="connsiteY9" fmla="*/ 138112 h 195263"/>
              <a:gd name="connsiteX0" fmla="*/ 0 w 3171825"/>
              <a:gd name="connsiteY0" fmla="*/ 195262 h 195262"/>
              <a:gd name="connsiteX1" fmla="*/ 290513 w 3171825"/>
              <a:gd name="connsiteY1" fmla="*/ 176213 h 195262"/>
              <a:gd name="connsiteX2" fmla="*/ 604837 w 3171825"/>
              <a:gd name="connsiteY2" fmla="*/ 161925 h 195262"/>
              <a:gd name="connsiteX3" fmla="*/ 1109661 w 3171825"/>
              <a:gd name="connsiteY3" fmla="*/ 142875 h 195262"/>
              <a:gd name="connsiteX4" fmla="*/ 1581151 w 3171825"/>
              <a:gd name="connsiteY4" fmla="*/ 23813 h 195262"/>
              <a:gd name="connsiteX5" fmla="*/ 1785938 w 3171825"/>
              <a:gd name="connsiteY5" fmla="*/ 0 h 195262"/>
              <a:gd name="connsiteX6" fmla="*/ 2195512 w 3171825"/>
              <a:gd name="connsiteY6" fmla="*/ 19050 h 195262"/>
              <a:gd name="connsiteX7" fmla="*/ 3171825 w 3171825"/>
              <a:gd name="connsiteY7" fmla="*/ 138112 h 195262"/>
              <a:gd name="connsiteX8" fmla="*/ 3171825 w 3171825"/>
              <a:gd name="connsiteY8" fmla="*/ 138112 h 195262"/>
              <a:gd name="connsiteX9" fmla="*/ 3171825 w 3171825"/>
              <a:gd name="connsiteY9" fmla="*/ 138112 h 195262"/>
              <a:gd name="connsiteX0" fmla="*/ 0 w 3119438"/>
              <a:gd name="connsiteY0" fmla="*/ 171450 h 176213"/>
              <a:gd name="connsiteX1" fmla="*/ 238126 w 3119438"/>
              <a:gd name="connsiteY1" fmla="*/ 176213 h 176213"/>
              <a:gd name="connsiteX2" fmla="*/ 552450 w 3119438"/>
              <a:gd name="connsiteY2" fmla="*/ 161925 h 176213"/>
              <a:gd name="connsiteX3" fmla="*/ 1057274 w 3119438"/>
              <a:gd name="connsiteY3" fmla="*/ 142875 h 176213"/>
              <a:gd name="connsiteX4" fmla="*/ 1528764 w 3119438"/>
              <a:gd name="connsiteY4" fmla="*/ 23813 h 176213"/>
              <a:gd name="connsiteX5" fmla="*/ 1733551 w 3119438"/>
              <a:gd name="connsiteY5" fmla="*/ 0 h 176213"/>
              <a:gd name="connsiteX6" fmla="*/ 2143125 w 3119438"/>
              <a:gd name="connsiteY6" fmla="*/ 19050 h 176213"/>
              <a:gd name="connsiteX7" fmla="*/ 3119438 w 3119438"/>
              <a:gd name="connsiteY7" fmla="*/ 138112 h 176213"/>
              <a:gd name="connsiteX8" fmla="*/ 3119438 w 3119438"/>
              <a:gd name="connsiteY8" fmla="*/ 138112 h 176213"/>
              <a:gd name="connsiteX9" fmla="*/ 3119438 w 3119438"/>
              <a:gd name="connsiteY9" fmla="*/ 138112 h 176213"/>
              <a:gd name="connsiteX0" fmla="*/ 0 w 3119438"/>
              <a:gd name="connsiteY0" fmla="*/ 171450 h 176213"/>
              <a:gd name="connsiteX1" fmla="*/ 238126 w 3119438"/>
              <a:gd name="connsiteY1" fmla="*/ 176213 h 176213"/>
              <a:gd name="connsiteX2" fmla="*/ 552450 w 3119438"/>
              <a:gd name="connsiteY2" fmla="*/ 161925 h 176213"/>
              <a:gd name="connsiteX3" fmla="*/ 1047749 w 3119438"/>
              <a:gd name="connsiteY3" fmla="*/ 157163 h 176213"/>
              <a:gd name="connsiteX4" fmla="*/ 1528764 w 3119438"/>
              <a:gd name="connsiteY4" fmla="*/ 23813 h 176213"/>
              <a:gd name="connsiteX5" fmla="*/ 1733551 w 3119438"/>
              <a:gd name="connsiteY5" fmla="*/ 0 h 176213"/>
              <a:gd name="connsiteX6" fmla="*/ 2143125 w 3119438"/>
              <a:gd name="connsiteY6" fmla="*/ 19050 h 176213"/>
              <a:gd name="connsiteX7" fmla="*/ 3119438 w 3119438"/>
              <a:gd name="connsiteY7" fmla="*/ 138112 h 176213"/>
              <a:gd name="connsiteX8" fmla="*/ 3119438 w 3119438"/>
              <a:gd name="connsiteY8" fmla="*/ 138112 h 176213"/>
              <a:gd name="connsiteX9" fmla="*/ 3119438 w 3119438"/>
              <a:gd name="connsiteY9" fmla="*/ 138112 h 176213"/>
              <a:gd name="connsiteX0" fmla="*/ 0 w 3119438"/>
              <a:gd name="connsiteY0" fmla="*/ 171450 h 176213"/>
              <a:gd name="connsiteX1" fmla="*/ 238126 w 3119438"/>
              <a:gd name="connsiteY1" fmla="*/ 176213 h 176213"/>
              <a:gd name="connsiteX2" fmla="*/ 552450 w 3119438"/>
              <a:gd name="connsiteY2" fmla="*/ 161925 h 176213"/>
              <a:gd name="connsiteX3" fmla="*/ 1047749 w 3119438"/>
              <a:gd name="connsiteY3" fmla="*/ 157163 h 176213"/>
              <a:gd name="connsiteX4" fmla="*/ 1528764 w 3119438"/>
              <a:gd name="connsiteY4" fmla="*/ 23813 h 176213"/>
              <a:gd name="connsiteX5" fmla="*/ 1733551 w 3119438"/>
              <a:gd name="connsiteY5" fmla="*/ 0 h 176213"/>
              <a:gd name="connsiteX6" fmla="*/ 2143125 w 3119438"/>
              <a:gd name="connsiteY6" fmla="*/ 19050 h 176213"/>
              <a:gd name="connsiteX7" fmla="*/ 3119438 w 3119438"/>
              <a:gd name="connsiteY7" fmla="*/ 138112 h 176213"/>
              <a:gd name="connsiteX8" fmla="*/ 3119438 w 3119438"/>
              <a:gd name="connsiteY8" fmla="*/ 138112 h 176213"/>
              <a:gd name="connsiteX9" fmla="*/ 3119438 w 3119438"/>
              <a:gd name="connsiteY9" fmla="*/ 138112 h 176213"/>
              <a:gd name="connsiteX0" fmla="*/ 0 w 3119438"/>
              <a:gd name="connsiteY0" fmla="*/ 171450 h 176213"/>
              <a:gd name="connsiteX1" fmla="*/ 238126 w 3119438"/>
              <a:gd name="connsiteY1" fmla="*/ 176213 h 176213"/>
              <a:gd name="connsiteX2" fmla="*/ 552450 w 3119438"/>
              <a:gd name="connsiteY2" fmla="*/ 161925 h 176213"/>
              <a:gd name="connsiteX3" fmla="*/ 962024 w 3119438"/>
              <a:gd name="connsiteY3" fmla="*/ 157163 h 176213"/>
              <a:gd name="connsiteX4" fmla="*/ 1528764 w 3119438"/>
              <a:gd name="connsiteY4" fmla="*/ 23813 h 176213"/>
              <a:gd name="connsiteX5" fmla="*/ 1733551 w 3119438"/>
              <a:gd name="connsiteY5" fmla="*/ 0 h 176213"/>
              <a:gd name="connsiteX6" fmla="*/ 2143125 w 3119438"/>
              <a:gd name="connsiteY6" fmla="*/ 19050 h 176213"/>
              <a:gd name="connsiteX7" fmla="*/ 3119438 w 3119438"/>
              <a:gd name="connsiteY7" fmla="*/ 138112 h 176213"/>
              <a:gd name="connsiteX8" fmla="*/ 3119438 w 3119438"/>
              <a:gd name="connsiteY8" fmla="*/ 138112 h 176213"/>
              <a:gd name="connsiteX9" fmla="*/ 3119438 w 3119438"/>
              <a:gd name="connsiteY9" fmla="*/ 138112 h 176213"/>
              <a:gd name="connsiteX0" fmla="*/ 0 w 3119438"/>
              <a:gd name="connsiteY0" fmla="*/ 171450 h 171450"/>
              <a:gd name="connsiteX1" fmla="*/ 552450 w 3119438"/>
              <a:gd name="connsiteY1" fmla="*/ 161925 h 171450"/>
              <a:gd name="connsiteX2" fmla="*/ 962024 w 3119438"/>
              <a:gd name="connsiteY2" fmla="*/ 157163 h 171450"/>
              <a:gd name="connsiteX3" fmla="*/ 1528764 w 3119438"/>
              <a:gd name="connsiteY3" fmla="*/ 23813 h 171450"/>
              <a:gd name="connsiteX4" fmla="*/ 1733551 w 3119438"/>
              <a:gd name="connsiteY4" fmla="*/ 0 h 171450"/>
              <a:gd name="connsiteX5" fmla="*/ 2143125 w 3119438"/>
              <a:gd name="connsiteY5" fmla="*/ 19050 h 171450"/>
              <a:gd name="connsiteX6" fmla="*/ 3119438 w 3119438"/>
              <a:gd name="connsiteY6" fmla="*/ 138112 h 171450"/>
              <a:gd name="connsiteX7" fmla="*/ 3119438 w 3119438"/>
              <a:gd name="connsiteY7" fmla="*/ 138112 h 171450"/>
              <a:gd name="connsiteX8" fmla="*/ 3119438 w 3119438"/>
              <a:gd name="connsiteY8" fmla="*/ 138112 h 171450"/>
              <a:gd name="connsiteX0" fmla="*/ 0 w 3119438"/>
              <a:gd name="connsiteY0" fmla="*/ 171450 h 171450"/>
              <a:gd name="connsiteX1" fmla="*/ 552450 w 3119438"/>
              <a:gd name="connsiteY1" fmla="*/ 161925 h 171450"/>
              <a:gd name="connsiteX2" fmla="*/ 952499 w 3119438"/>
              <a:gd name="connsiteY2" fmla="*/ 128588 h 171450"/>
              <a:gd name="connsiteX3" fmla="*/ 1528764 w 3119438"/>
              <a:gd name="connsiteY3" fmla="*/ 23813 h 171450"/>
              <a:gd name="connsiteX4" fmla="*/ 1733551 w 3119438"/>
              <a:gd name="connsiteY4" fmla="*/ 0 h 171450"/>
              <a:gd name="connsiteX5" fmla="*/ 2143125 w 3119438"/>
              <a:gd name="connsiteY5" fmla="*/ 19050 h 171450"/>
              <a:gd name="connsiteX6" fmla="*/ 3119438 w 3119438"/>
              <a:gd name="connsiteY6" fmla="*/ 138112 h 171450"/>
              <a:gd name="connsiteX7" fmla="*/ 3119438 w 3119438"/>
              <a:gd name="connsiteY7" fmla="*/ 138112 h 171450"/>
              <a:gd name="connsiteX8" fmla="*/ 3119438 w 3119438"/>
              <a:gd name="connsiteY8" fmla="*/ 138112 h 171450"/>
              <a:gd name="connsiteX0" fmla="*/ 0 w 3119438"/>
              <a:gd name="connsiteY0" fmla="*/ 171450 h 171450"/>
              <a:gd name="connsiteX1" fmla="*/ 552450 w 3119438"/>
              <a:gd name="connsiteY1" fmla="*/ 161925 h 171450"/>
              <a:gd name="connsiteX2" fmla="*/ 863599 w 3119438"/>
              <a:gd name="connsiteY2" fmla="*/ 134938 h 171450"/>
              <a:gd name="connsiteX3" fmla="*/ 1528764 w 3119438"/>
              <a:gd name="connsiteY3" fmla="*/ 23813 h 171450"/>
              <a:gd name="connsiteX4" fmla="*/ 1733551 w 3119438"/>
              <a:gd name="connsiteY4" fmla="*/ 0 h 171450"/>
              <a:gd name="connsiteX5" fmla="*/ 2143125 w 3119438"/>
              <a:gd name="connsiteY5" fmla="*/ 19050 h 171450"/>
              <a:gd name="connsiteX6" fmla="*/ 3119438 w 3119438"/>
              <a:gd name="connsiteY6" fmla="*/ 138112 h 171450"/>
              <a:gd name="connsiteX7" fmla="*/ 3119438 w 3119438"/>
              <a:gd name="connsiteY7" fmla="*/ 138112 h 171450"/>
              <a:gd name="connsiteX8" fmla="*/ 3119438 w 3119438"/>
              <a:gd name="connsiteY8" fmla="*/ 138112 h 171450"/>
              <a:gd name="connsiteX0" fmla="*/ 0 w 3119438"/>
              <a:gd name="connsiteY0" fmla="*/ 171450 h 171450"/>
              <a:gd name="connsiteX1" fmla="*/ 552450 w 3119438"/>
              <a:gd name="connsiteY1" fmla="*/ 114300 h 171450"/>
              <a:gd name="connsiteX2" fmla="*/ 863599 w 3119438"/>
              <a:gd name="connsiteY2" fmla="*/ 134938 h 171450"/>
              <a:gd name="connsiteX3" fmla="*/ 1528764 w 3119438"/>
              <a:gd name="connsiteY3" fmla="*/ 23813 h 171450"/>
              <a:gd name="connsiteX4" fmla="*/ 1733551 w 3119438"/>
              <a:gd name="connsiteY4" fmla="*/ 0 h 171450"/>
              <a:gd name="connsiteX5" fmla="*/ 2143125 w 3119438"/>
              <a:gd name="connsiteY5" fmla="*/ 19050 h 171450"/>
              <a:gd name="connsiteX6" fmla="*/ 3119438 w 3119438"/>
              <a:gd name="connsiteY6" fmla="*/ 138112 h 171450"/>
              <a:gd name="connsiteX7" fmla="*/ 3119438 w 3119438"/>
              <a:gd name="connsiteY7" fmla="*/ 138112 h 171450"/>
              <a:gd name="connsiteX8" fmla="*/ 3119438 w 3119438"/>
              <a:gd name="connsiteY8" fmla="*/ 138112 h 171450"/>
              <a:gd name="connsiteX0" fmla="*/ 0 w 3119438"/>
              <a:gd name="connsiteY0" fmla="*/ 171450 h 171450"/>
              <a:gd name="connsiteX1" fmla="*/ 552450 w 3119438"/>
              <a:gd name="connsiteY1" fmla="*/ 114300 h 171450"/>
              <a:gd name="connsiteX2" fmla="*/ 860424 w 3119438"/>
              <a:gd name="connsiteY2" fmla="*/ 125413 h 171450"/>
              <a:gd name="connsiteX3" fmla="*/ 1528764 w 3119438"/>
              <a:gd name="connsiteY3" fmla="*/ 23813 h 171450"/>
              <a:gd name="connsiteX4" fmla="*/ 1733551 w 3119438"/>
              <a:gd name="connsiteY4" fmla="*/ 0 h 171450"/>
              <a:gd name="connsiteX5" fmla="*/ 2143125 w 3119438"/>
              <a:gd name="connsiteY5" fmla="*/ 19050 h 171450"/>
              <a:gd name="connsiteX6" fmla="*/ 3119438 w 3119438"/>
              <a:gd name="connsiteY6" fmla="*/ 138112 h 171450"/>
              <a:gd name="connsiteX7" fmla="*/ 3119438 w 3119438"/>
              <a:gd name="connsiteY7" fmla="*/ 138112 h 171450"/>
              <a:gd name="connsiteX8" fmla="*/ 3119438 w 3119438"/>
              <a:gd name="connsiteY8" fmla="*/ 138112 h 171450"/>
              <a:gd name="connsiteX0" fmla="*/ 0 w 3109913"/>
              <a:gd name="connsiteY0" fmla="*/ 107950 h 138112"/>
              <a:gd name="connsiteX1" fmla="*/ 542925 w 3109913"/>
              <a:gd name="connsiteY1" fmla="*/ 114300 h 138112"/>
              <a:gd name="connsiteX2" fmla="*/ 850899 w 3109913"/>
              <a:gd name="connsiteY2" fmla="*/ 125413 h 138112"/>
              <a:gd name="connsiteX3" fmla="*/ 1519239 w 3109913"/>
              <a:gd name="connsiteY3" fmla="*/ 23813 h 138112"/>
              <a:gd name="connsiteX4" fmla="*/ 1724026 w 3109913"/>
              <a:gd name="connsiteY4" fmla="*/ 0 h 138112"/>
              <a:gd name="connsiteX5" fmla="*/ 2133600 w 3109913"/>
              <a:gd name="connsiteY5" fmla="*/ 19050 h 138112"/>
              <a:gd name="connsiteX6" fmla="*/ 3109913 w 3109913"/>
              <a:gd name="connsiteY6" fmla="*/ 138112 h 138112"/>
              <a:gd name="connsiteX7" fmla="*/ 3109913 w 3109913"/>
              <a:gd name="connsiteY7" fmla="*/ 138112 h 138112"/>
              <a:gd name="connsiteX8" fmla="*/ 3109913 w 3109913"/>
              <a:gd name="connsiteY8" fmla="*/ 138112 h 138112"/>
              <a:gd name="connsiteX0" fmla="*/ 0 w 3097213"/>
              <a:gd name="connsiteY0" fmla="*/ 82550 h 138112"/>
              <a:gd name="connsiteX1" fmla="*/ 530225 w 3097213"/>
              <a:gd name="connsiteY1" fmla="*/ 114300 h 138112"/>
              <a:gd name="connsiteX2" fmla="*/ 838199 w 3097213"/>
              <a:gd name="connsiteY2" fmla="*/ 125413 h 138112"/>
              <a:gd name="connsiteX3" fmla="*/ 1506539 w 3097213"/>
              <a:gd name="connsiteY3" fmla="*/ 23813 h 138112"/>
              <a:gd name="connsiteX4" fmla="*/ 1711326 w 3097213"/>
              <a:gd name="connsiteY4" fmla="*/ 0 h 138112"/>
              <a:gd name="connsiteX5" fmla="*/ 2120900 w 3097213"/>
              <a:gd name="connsiteY5" fmla="*/ 19050 h 138112"/>
              <a:gd name="connsiteX6" fmla="*/ 3097213 w 3097213"/>
              <a:gd name="connsiteY6" fmla="*/ 138112 h 138112"/>
              <a:gd name="connsiteX7" fmla="*/ 3097213 w 3097213"/>
              <a:gd name="connsiteY7" fmla="*/ 138112 h 138112"/>
              <a:gd name="connsiteX8" fmla="*/ 3097213 w 3097213"/>
              <a:gd name="connsiteY8" fmla="*/ 138112 h 138112"/>
              <a:gd name="connsiteX0" fmla="*/ 0 w 3097213"/>
              <a:gd name="connsiteY0" fmla="*/ 76200 h 138112"/>
              <a:gd name="connsiteX1" fmla="*/ 530225 w 3097213"/>
              <a:gd name="connsiteY1" fmla="*/ 114300 h 138112"/>
              <a:gd name="connsiteX2" fmla="*/ 838199 w 3097213"/>
              <a:gd name="connsiteY2" fmla="*/ 125413 h 138112"/>
              <a:gd name="connsiteX3" fmla="*/ 1506539 w 3097213"/>
              <a:gd name="connsiteY3" fmla="*/ 23813 h 138112"/>
              <a:gd name="connsiteX4" fmla="*/ 1711326 w 3097213"/>
              <a:gd name="connsiteY4" fmla="*/ 0 h 138112"/>
              <a:gd name="connsiteX5" fmla="*/ 2120900 w 3097213"/>
              <a:gd name="connsiteY5" fmla="*/ 19050 h 138112"/>
              <a:gd name="connsiteX6" fmla="*/ 3097213 w 3097213"/>
              <a:gd name="connsiteY6" fmla="*/ 138112 h 138112"/>
              <a:gd name="connsiteX7" fmla="*/ 3097213 w 3097213"/>
              <a:gd name="connsiteY7" fmla="*/ 138112 h 138112"/>
              <a:gd name="connsiteX8" fmla="*/ 3097213 w 3097213"/>
              <a:gd name="connsiteY8" fmla="*/ 138112 h 138112"/>
              <a:gd name="connsiteX0" fmla="*/ 0 w 3097213"/>
              <a:gd name="connsiteY0" fmla="*/ 76200 h 138112"/>
              <a:gd name="connsiteX1" fmla="*/ 536575 w 3097213"/>
              <a:gd name="connsiteY1" fmla="*/ 101600 h 138112"/>
              <a:gd name="connsiteX2" fmla="*/ 838199 w 3097213"/>
              <a:gd name="connsiteY2" fmla="*/ 125413 h 138112"/>
              <a:gd name="connsiteX3" fmla="*/ 1506539 w 3097213"/>
              <a:gd name="connsiteY3" fmla="*/ 23813 h 138112"/>
              <a:gd name="connsiteX4" fmla="*/ 1711326 w 3097213"/>
              <a:gd name="connsiteY4" fmla="*/ 0 h 138112"/>
              <a:gd name="connsiteX5" fmla="*/ 2120900 w 3097213"/>
              <a:gd name="connsiteY5" fmla="*/ 19050 h 138112"/>
              <a:gd name="connsiteX6" fmla="*/ 3097213 w 3097213"/>
              <a:gd name="connsiteY6" fmla="*/ 138112 h 138112"/>
              <a:gd name="connsiteX7" fmla="*/ 3097213 w 3097213"/>
              <a:gd name="connsiteY7" fmla="*/ 138112 h 138112"/>
              <a:gd name="connsiteX8" fmla="*/ 3097213 w 3097213"/>
              <a:gd name="connsiteY8" fmla="*/ 138112 h 138112"/>
              <a:gd name="connsiteX0" fmla="*/ 0 w 3097213"/>
              <a:gd name="connsiteY0" fmla="*/ 76200 h 138112"/>
              <a:gd name="connsiteX1" fmla="*/ 536575 w 3097213"/>
              <a:gd name="connsiteY1" fmla="*/ 101600 h 138112"/>
              <a:gd name="connsiteX2" fmla="*/ 844549 w 3097213"/>
              <a:gd name="connsiteY2" fmla="*/ 112713 h 138112"/>
              <a:gd name="connsiteX3" fmla="*/ 1506539 w 3097213"/>
              <a:gd name="connsiteY3" fmla="*/ 23813 h 138112"/>
              <a:gd name="connsiteX4" fmla="*/ 1711326 w 3097213"/>
              <a:gd name="connsiteY4" fmla="*/ 0 h 138112"/>
              <a:gd name="connsiteX5" fmla="*/ 2120900 w 3097213"/>
              <a:gd name="connsiteY5" fmla="*/ 19050 h 138112"/>
              <a:gd name="connsiteX6" fmla="*/ 3097213 w 3097213"/>
              <a:gd name="connsiteY6" fmla="*/ 138112 h 138112"/>
              <a:gd name="connsiteX7" fmla="*/ 3097213 w 3097213"/>
              <a:gd name="connsiteY7" fmla="*/ 138112 h 138112"/>
              <a:gd name="connsiteX8" fmla="*/ 3097213 w 3097213"/>
              <a:gd name="connsiteY8" fmla="*/ 138112 h 138112"/>
              <a:gd name="connsiteX0" fmla="*/ 0 w 3097213"/>
              <a:gd name="connsiteY0" fmla="*/ 76200 h 138112"/>
              <a:gd name="connsiteX1" fmla="*/ 536575 w 3097213"/>
              <a:gd name="connsiteY1" fmla="*/ 101600 h 138112"/>
              <a:gd name="connsiteX2" fmla="*/ 974724 w 3097213"/>
              <a:gd name="connsiteY2" fmla="*/ 96838 h 138112"/>
              <a:gd name="connsiteX3" fmla="*/ 1506539 w 3097213"/>
              <a:gd name="connsiteY3" fmla="*/ 23813 h 138112"/>
              <a:gd name="connsiteX4" fmla="*/ 1711326 w 3097213"/>
              <a:gd name="connsiteY4" fmla="*/ 0 h 138112"/>
              <a:gd name="connsiteX5" fmla="*/ 2120900 w 3097213"/>
              <a:gd name="connsiteY5" fmla="*/ 19050 h 138112"/>
              <a:gd name="connsiteX6" fmla="*/ 3097213 w 3097213"/>
              <a:gd name="connsiteY6" fmla="*/ 138112 h 138112"/>
              <a:gd name="connsiteX7" fmla="*/ 3097213 w 3097213"/>
              <a:gd name="connsiteY7" fmla="*/ 138112 h 138112"/>
              <a:gd name="connsiteX8" fmla="*/ 3097213 w 3097213"/>
              <a:gd name="connsiteY8" fmla="*/ 138112 h 138112"/>
              <a:gd name="connsiteX0" fmla="*/ 0 w 3097213"/>
              <a:gd name="connsiteY0" fmla="*/ 76200 h 138112"/>
              <a:gd name="connsiteX1" fmla="*/ 536575 w 3097213"/>
              <a:gd name="connsiteY1" fmla="*/ 101600 h 138112"/>
              <a:gd name="connsiteX2" fmla="*/ 968374 w 3097213"/>
              <a:gd name="connsiteY2" fmla="*/ 134938 h 138112"/>
              <a:gd name="connsiteX3" fmla="*/ 1506539 w 3097213"/>
              <a:gd name="connsiteY3" fmla="*/ 23813 h 138112"/>
              <a:gd name="connsiteX4" fmla="*/ 1711326 w 3097213"/>
              <a:gd name="connsiteY4" fmla="*/ 0 h 138112"/>
              <a:gd name="connsiteX5" fmla="*/ 2120900 w 3097213"/>
              <a:gd name="connsiteY5" fmla="*/ 19050 h 138112"/>
              <a:gd name="connsiteX6" fmla="*/ 3097213 w 3097213"/>
              <a:gd name="connsiteY6" fmla="*/ 138112 h 138112"/>
              <a:gd name="connsiteX7" fmla="*/ 3097213 w 3097213"/>
              <a:gd name="connsiteY7" fmla="*/ 138112 h 138112"/>
              <a:gd name="connsiteX8" fmla="*/ 3097213 w 3097213"/>
              <a:gd name="connsiteY8" fmla="*/ 138112 h 138112"/>
              <a:gd name="connsiteX0" fmla="*/ 0 w 3097213"/>
              <a:gd name="connsiteY0" fmla="*/ 76200 h 138112"/>
              <a:gd name="connsiteX1" fmla="*/ 536575 w 3097213"/>
              <a:gd name="connsiteY1" fmla="*/ 101600 h 138112"/>
              <a:gd name="connsiteX2" fmla="*/ 968374 w 3097213"/>
              <a:gd name="connsiteY2" fmla="*/ 134938 h 138112"/>
              <a:gd name="connsiteX3" fmla="*/ 1506539 w 3097213"/>
              <a:gd name="connsiteY3" fmla="*/ 23813 h 138112"/>
              <a:gd name="connsiteX4" fmla="*/ 1711326 w 3097213"/>
              <a:gd name="connsiteY4" fmla="*/ 0 h 138112"/>
              <a:gd name="connsiteX5" fmla="*/ 2120900 w 3097213"/>
              <a:gd name="connsiteY5" fmla="*/ 19050 h 138112"/>
              <a:gd name="connsiteX6" fmla="*/ 3097213 w 3097213"/>
              <a:gd name="connsiteY6" fmla="*/ 138112 h 138112"/>
              <a:gd name="connsiteX7" fmla="*/ 3097213 w 3097213"/>
              <a:gd name="connsiteY7" fmla="*/ 138112 h 138112"/>
              <a:gd name="connsiteX8" fmla="*/ 3097213 w 3097213"/>
              <a:gd name="connsiteY8" fmla="*/ 138112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213" h="138112">
                <a:moveTo>
                  <a:pt x="0" y="76200"/>
                </a:moveTo>
                <a:lnTo>
                  <a:pt x="536575" y="101600"/>
                </a:lnTo>
                <a:lnTo>
                  <a:pt x="968374" y="134938"/>
                </a:lnTo>
                <a:lnTo>
                  <a:pt x="1506539" y="23813"/>
                </a:lnTo>
                <a:lnTo>
                  <a:pt x="1711326" y="0"/>
                </a:lnTo>
                <a:lnTo>
                  <a:pt x="2120900" y="19050"/>
                </a:lnTo>
                <a:lnTo>
                  <a:pt x="3097213" y="138112"/>
                </a:lnTo>
                <a:lnTo>
                  <a:pt x="3097213" y="138112"/>
                </a:lnTo>
                <a:lnTo>
                  <a:pt x="3097213" y="138112"/>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2E9D929B-C37F-E8DE-D45F-045A9E59CC97}"/>
              </a:ext>
            </a:extLst>
          </p:cNvPr>
          <p:cNvCxnSpPr>
            <a:cxnSpLocks/>
          </p:cNvCxnSpPr>
          <p:nvPr/>
        </p:nvCxnSpPr>
        <p:spPr>
          <a:xfrm>
            <a:off x="7585403" y="3569369"/>
            <a:ext cx="2047876" cy="1612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A39C046-363E-670D-E77F-9D0CF5E90478}"/>
              </a:ext>
            </a:extLst>
          </p:cNvPr>
          <p:cNvCxnSpPr>
            <a:cxnSpLocks/>
          </p:cNvCxnSpPr>
          <p:nvPr/>
        </p:nvCxnSpPr>
        <p:spPr>
          <a:xfrm>
            <a:off x="5386716" y="3394202"/>
            <a:ext cx="1614551" cy="1291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73BA4A6A-F50B-C2DF-67FB-7595833EB45E}"/>
              </a:ext>
            </a:extLst>
          </p:cNvPr>
          <p:cNvSpPr/>
          <p:nvPr/>
        </p:nvSpPr>
        <p:spPr>
          <a:xfrm>
            <a:off x="5704216" y="3629025"/>
            <a:ext cx="742950" cy="244475"/>
          </a:xfrm>
          <a:custGeom>
            <a:avLst/>
            <a:gdLst>
              <a:gd name="connsiteX0" fmla="*/ 0 w 742950"/>
              <a:gd name="connsiteY0" fmla="*/ 0 h 244475"/>
              <a:gd name="connsiteX1" fmla="*/ 742950 w 742950"/>
              <a:gd name="connsiteY1" fmla="*/ 57150 h 244475"/>
              <a:gd name="connsiteX2" fmla="*/ 733425 w 742950"/>
              <a:gd name="connsiteY2" fmla="*/ 244475 h 244475"/>
            </a:gdLst>
            <a:ahLst/>
            <a:cxnLst>
              <a:cxn ang="0">
                <a:pos x="connsiteX0" y="connsiteY0"/>
              </a:cxn>
              <a:cxn ang="0">
                <a:pos x="connsiteX1" y="connsiteY1"/>
              </a:cxn>
              <a:cxn ang="0">
                <a:pos x="connsiteX2" y="connsiteY2"/>
              </a:cxn>
            </a:cxnLst>
            <a:rect l="l" t="t" r="r" b="b"/>
            <a:pathLst>
              <a:path w="742950" h="244475">
                <a:moveTo>
                  <a:pt x="0" y="0"/>
                </a:moveTo>
                <a:lnTo>
                  <a:pt x="742950" y="57150"/>
                </a:lnTo>
                <a:lnTo>
                  <a:pt x="733425" y="244475"/>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CD61E553-127C-C4DD-2E95-0C06F53BF754}"/>
              </a:ext>
            </a:extLst>
          </p:cNvPr>
          <p:cNvSpPr/>
          <p:nvPr/>
        </p:nvSpPr>
        <p:spPr>
          <a:xfrm>
            <a:off x="7114171" y="3787775"/>
            <a:ext cx="219075" cy="85725"/>
          </a:xfrm>
          <a:custGeom>
            <a:avLst/>
            <a:gdLst>
              <a:gd name="connsiteX0" fmla="*/ 219075 w 219075"/>
              <a:gd name="connsiteY0" fmla="*/ 4763 h 85725"/>
              <a:gd name="connsiteX1" fmla="*/ 61912 w 219075"/>
              <a:gd name="connsiteY1" fmla="*/ 0 h 85725"/>
              <a:gd name="connsiteX2" fmla="*/ 14287 w 219075"/>
              <a:gd name="connsiteY2" fmla="*/ 33338 h 85725"/>
              <a:gd name="connsiteX3" fmla="*/ 0 w 21907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19075" h="85725">
                <a:moveTo>
                  <a:pt x="219075" y="4763"/>
                </a:moveTo>
                <a:lnTo>
                  <a:pt x="61912" y="0"/>
                </a:lnTo>
                <a:lnTo>
                  <a:pt x="14287" y="33338"/>
                </a:lnTo>
                <a:lnTo>
                  <a:pt x="0" y="85725"/>
                </a:lnTo>
              </a:path>
            </a:pathLst>
          </a:custGeom>
          <a:noFill/>
          <a:ln>
            <a:solidFill>
              <a:srgbClr val="FFFF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48D7BCD-2920-5B6E-7B07-DB8C76F569F6}"/>
              </a:ext>
            </a:extLst>
          </p:cNvPr>
          <p:cNvSpPr/>
          <p:nvPr/>
        </p:nvSpPr>
        <p:spPr>
          <a:xfrm>
            <a:off x="7128459" y="3630812"/>
            <a:ext cx="190497" cy="4763"/>
          </a:xfrm>
          <a:custGeom>
            <a:avLst/>
            <a:gdLst>
              <a:gd name="connsiteX0" fmla="*/ 219075 w 219075"/>
              <a:gd name="connsiteY0" fmla="*/ 4763 h 85725"/>
              <a:gd name="connsiteX1" fmla="*/ 61912 w 219075"/>
              <a:gd name="connsiteY1" fmla="*/ 0 h 85725"/>
              <a:gd name="connsiteX2" fmla="*/ 14287 w 219075"/>
              <a:gd name="connsiteY2" fmla="*/ 33338 h 85725"/>
              <a:gd name="connsiteX3" fmla="*/ 0 w 219075"/>
              <a:gd name="connsiteY3" fmla="*/ 85725 h 85725"/>
              <a:gd name="connsiteX0" fmla="*/ 204788 w 204788"/>
              <a:gd name="connsiteY0" fmla="*/ 4763 h 33338"/>
              <a:gd name="connsiteX1" fmla="*/ 47625 w 204788"/>
              <a:gd name="connsiteY1" fmla="*/ 0 h 33338"/>
              <a:gd name="connsiteX2" fmla="*/ 0 w 204788"/>
              <a:gd name="connsiteY2" fmla="*/ 33338 h 33338"/>
              <a:gd name="connsiteX0" fmla="*/ 157163 w 157163"/>
              <a:gd name="connsiteY0" fmla="*/ 4763 h 4763"/>
              <a:gd name="connsiteX1" fmla="*/ 0 w 157163"/>
              <a:gd name="connsiteY1" fmla="*/ 0 h 4763"/>
              <a:gd name="connsiteX0" fmla="*/ 12121 w 12121"/>
              <a:gd name="connsiteY0" fmla="*/ 10000 h 10000"/>
              <a:gd name="connsiteX1" fmla="*/ 0 w 12121"/>
              <a:gd name="connsiteY1" fmla="*/ 0 h 10000"/>
              <a:gd name="connsiteX0" fmla="*/ 12121 w 12121"/>
              <a:gd name="connsiteY0" fmla="*/ 10000 h 10000"/>
              <a:gd name="connsiteX1" fmla="*/ 6903 w 12121"/>
              <a:gd name="connsiteY1" fmla="*/ 3334 h 10000"/>
              <a:gd name="connsiteX2" fmla="*/ 0 w 12121"/>
              <a:gd name="connsiteY2" fmla="*/ 0 h 10000"/>
            </a:gdLst>
            <a:ahLst/>
            <a:cxnLst>
              <a:cxn ang="0">
                <a:pos x="connsiteX0" y="connsiteY0"/>
              </a:cxn>
              <a:cxn ang="0">
                <a:pos x="connsiteX1" y="connsiteY1"/>
              </a:cxn>
              <a:cxn ang="0">
                <a:pos x="connsiteX2" y="connsiteY2"/>
              </a:cxn>
            </a:cxnLst>
            <a:rect l="l" t="t" r="r" b="b"/>
            <a:pathLst>
              <a:path w="12121" h="10000">
                <a:moveTo>
                  <a:pt x="12121" y="10000"/>
                </a:moveTo>
                <a:lnTo>
                  <a:pt x="6903" y="3334"/>
                </a:lnTo>
                <a:lnTo>
                  <a:pt x="0" y="0"/>
                </a:lnTo>
              </a:path>
            </a:pathLst>
          </a:custGeom>
          <a:noFill/>
          <a:ln>
            <a:solidFill>
              <a:srgbClr val="FFFF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8311C025-9736-BF56-9F74-68B284DB9B3A}"/>
              </a:ext>
            </a:extLst>
          </p:cNvPr>
          <p:cNvSpPr/>
          <p:nvPr/>
        </p:nvSpPr>
        <p:spPr>
          <a:xfrm rot="10800000">
            <a:off x="7114171" y="4000499"/>
            <a:ext cx="190497" cy="4763"/>
          </a:xfrm>
          <a:custGeom>
            <a:avLst/>
            <a:gdLst>
              <a:gd name="connsiteX0" fmla="*/ 219075 w 219075"/>
              <a:gd name="connsiteY0" fmla="*/ 4763 h 85725"/>
              <a:gd name="connsiteX1" fmla="*/ 61912 w 219075"/>
              <a:gd name="connsiteY1" fmla="*/ 0 h 85725"/>
              <a:gd name="connsiteX2" fmla="*/ 14287 w 219075"/>
              <a:gd name="connsiteY2" fmla="*/ 33338 h 85725"/>
              <a:gd name="connsiteX3" fmla="*/ 0 w 219075"/>
              <a:gd name="connsiteY3" fmla="*/ 85725 h 85725"/>
              <a:gd name="connsiteX0" fmla="*/ 204788 w 204788"/>
              <a:gd name="connsiteY0" fmla="*/ 4763 h 33338"/>
              <a:gd name="connsiteX1" fmla="*/ 47625 w 204788"/>
              <a:gd name="connsiteY1" fmla="*/ 0 h 33338"/>
              <a:gd name="connsiteX2" fmla="*/ 0 w 204788"/>
              <a:gd name="connsiteY2" fmla="*/ 33338 h 33338"/>
              <a:gd name="connsiteX0" fmla="*/ 157163 w 157163"/>
              <a:gd name="connsiteY0" fmla="*/ 4763 h 4763"/>
              <a:gd name="connsiteX1" fmla="*/ 0 w 157163"/>
              <a:gd name="connsiteY1" fmla="*/ 0 h 4763"/>
              <a:gd name="connsiteX0" fmla="*/ 12121 w 12121"/>
              <a:gd name="connsiteY0" fmla="*/ 10000 h 10000"/>
              <a:gd name="connsiteX1" fmla="*/ 0 w 12121"/>
              <a:gd name="connsiteY1" fmla="*/ 0 h 10000"/>
              <a:gd name="connsiteX0" fmla="*/ 12121 w 12121"/>
              <a:gd name="connsiteY0" fmla="*/ 10000 h 10000"/>
              <a:gd name="connsiteX1" fmla="*/ 6903 w 12121"/>
              <a:gd name="connsiteY1" fmla="*/ 3334 h 10000"/>
              <a:gd name="connsiteX2" fmla="*/ 0 w 12121"/>
              <a:gd name="connsiteY2" fmla="*/ 0 h 10000"/>
            </a:gdLst>
            <a:ahLst/>
            <a:cxnLst>
              <a:cxn ang="0">
                <a:pos x="connsiteX0" y="connsiteY0"/>
              </a:cxn>
              <a:cxn ang="0">
                <a:pos x="connsiteX1" y="connsiteY1"/>
              </a:cxn>
              <a:cxn ang="0">
                <a:pos x="connsiteX2" y="connsiteY2"/>
              </a:cxn>
            </a:cxnLst>
            <a:rect l="l" t="t" r="r" b="b"/>
            <a:pathLst>
              <a:path w="12121" h="10000">
                <a:moveTo>
                  <a:pt x="12121" y="10000"/>
                </a:moveTo>
                <a:lnTo>
                  <a:pt x="6903" y="3334"/>
                </a:lnTo>
                <a:lnTo>
                  <a:pt x="0" y="0"/>
                </a:lnTo>
              </a:path>
            </a:pathLst>
          </a:custGeom>
          <a:noFill/>
          <a:ln>
            <a:solidFill>
              <a:srgbClr val="FFFF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311F3CB7-CEFE-9C6C-EDC3-B69D8469F001}"/>
              </a:ext>
            </a:extLst>
          </p:cNvPr>
          <p:cNvSpPr/>
          <p:nvPr/>
        </p:nvSpPr>
        <p:spPr>
          <a:xfrm>
            <a:off x="5385129" y="3219450"/>
            <a:ext cx="1647825" cy="290513"/>
          </a:xfrm>
          <a:custGeom>
            <a:avLst/>
            <a:gdLst>
              <a:gd name="connsiteX0" fmla="*/ 23812 w 1647825"/>
              <a:gd name="connsiteY0" fmla="*/ 0 h 290513"/>
              <a:gd name="connsiteX1" fmla="*/ 1647825 w 1647825"/>
              <a:gd name="connsiteY1" fmla="*/ 133350 h 290513"/>
              <a:gd name="connsiteX2" fmla="*/ 1628775 w 1647825"/>
              <a:gd name="connsiteY2" fmla="*/ 290513 h 290513"/>
              <a:gd name="connsiteX3" fmla="*/ 0 w 1647825"/>
              <a:gd name="connsiteY3" fmla="*/ 161925 h 290513"/>
              <a:gd name="connsiteX4" fmla="*/ 23812 w 1647825"/>
              <a:gd name="connsiteY4" fmla="*/ 0 h 29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25" h="290513">
                <a:moveTo>
                  <a:pt x="23812" y="0"/>
                </a:moveTo>
                <a:lnTo>
                  <a:pt x="1647825" y="133350"/>
                </a:lnTo>
                <a:lnTo>
                  <a:pt x="1628775" y="290513"/>
                </a:lnTo>
                <a:lnTo>
                  <a:pt x="0" y="161925"/>
                </a:lnTo>
                <a:lnTo>
                  <a:pt x="23812" y="0"/>
                </a:lnTo>
                <a:close/>
              </a:path>
            </a:pathLst>
          </a:custGeom>
          <a:solidFill>
            <a:srgbClr val="00A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F40DA709-A8A2-37AF-394E-7B916E19C62D}"/>
              </a:ext>
            </a:extLst>
          </p:cNvPr>
          <p:cNvCxnSpPr>
            <a:cxnSpLocks/>
          </p:cNvCxnSpPr>
          <p:nvPr/>
        </p:nvCxnSpPr>
        <p:spPr>
          <a:xfrm flipV="1">
            <a:off x="7524279" y="3401221"/>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EA51D59-2379-140C-A76A-FACCE3E97E37}"/>
              </a:ext>
            </a:extLst>
          </p:cNvPr>
          <p:cNvCxnSpPr>
            <a:cxnSpLocks/>
          </p:cNvCxnSpPr>
          <p:nvPr/>
        </p:nvCxnSpPr>
        <p:spPr>
          <a:xfrm flipV="1">
            <a:off x="7420298" y="3388912"/>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1A26F05-59A2-F747-5B2A-1C9EAF9BAEF5}"/>
              </a:ext>
            </a:extLst>
          </p:cNvPr>
          <p:cNvCxnSpPr>
            <a:cxnSpLocks/>
          </p:cNvCxnSpPr>
          <p:nvPr/>
        </p:nvCxnSpPr>
        <p:spPr>
          <a:xfrm flipV="1">
            <a:off x="7316317" y="3378986"/>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F231B33-067A-B36E-70CC-8B3158176AFC}"/>
              </a:ext>
            </a:extLst>
          </p:cNvPr>
          <p:cNvCxnSpPr>
            <a:cxnSpLocks/>
          </p:cNvCxnSpPr>
          <p:nvPr/>
        </p:nvCxnSpPr>
        <p:spPr>
          <a:xfrm flipV="1">
            <a:off x="7206381" y="3374223"/>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398DD9F-BFC8-53FA-0D29-63C4F27349F7}"/>
              </a:ext>
            </a:extLst>
          </p:cNvPr>
          <p:cNvCxnSpPr>
            <a:cxnSpLocks/>
          </p:cNvCxnSpPr>
          <p:nvPr/>
        </p:nvCxnSpPr>
        <p:spPr>
          <a:xfrm flipV="1">
            <a:off x="7088110" y="3369460"/>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B532577-307A-EF57-14F1-DD22D681988D}"/>
              </a:ext>
            </a:extLst>
          </p:cNvPr>
          <p:cNvCxnSpPr>
            <a:cxnSpLocks/>
          </p:cNvCxnSpPr>
          <p:nvPr/>
        </p:nvCxnSpPr>
        <p:spPr>
          <a:xfrm flipV="1">
            <a:off x="10057936" y="3604202"/>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EE0A196-65A9-3BEA-38E3-57B8B2881EAE}"/>
              </a:ext>
            </a:extLst>
          </p:cNvPr>
          <p:cNvCxnSpPr>
            <a:cxnSpLocks/>
          </p:cNvCxnSpPr>
          <p:nvPr/>
        </p:nvCxnSpPr>
        <p:spPr>
          <a:xfrm flipV="1">
            <a:off x="9953955" y="3594276"/>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C5FF7DB-6097-E719-C4C5-780C532D6C17}"/>
              </a:ext>
            </a:extLst>
          </p:cNvPr>
          <p:cNvCxnSpPr>
            <a:cxnSpLocks/>
          </p:cNvCxnSpPr>
          <p:nvPr/>
        </p:nvCxnSpPr>
        <p:spPr>
          <a:xfrm flipV="1">
            <a:off x="9844019" y="3589513"/>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E5F4A92-155A-347B-90EC-11CBEAAADFAD}"/>
              </a:ext>
            </a:extLst>
          </p:cNvPr>
          <p:cNvCxnSpPr>
            <a:cxnSpLocks/>
          </p:cNvCxnSpPr>
          <p:nvPr/>
        </p:nvCxnSpPr>
        <p:spPr>
          <a:xfrm flipV="1">
            <a:off x="9725748" y="3584750"/>
            <a:ext cx="14290" cy="161798"/>
          </a:xfrm>
          <a:prstGeom prst="line">
            <a:avLst/>
          </a:prstGeom>
          <a:ln w="57150">
            <a:solidFill>
              <a:srgbClr val="00A249"/>
            </a:solidFill>
          </a:ln>
        </p:spPr>
        <p:style>
          <a:lnRef idx="1">
            <a:schemeClr val="accent1"/>
          </a:lnRef>
          <a:fillRef idx="0">
            <a:schemeClr val="accent1"/>
          </a:fillRef>
          <a:effectRef idx="0">
            <a:schemeClr val="accent1"/>
          </a:effectRef>
          <a:fontRef idx="minor">
            <a:schemeClr val="tx1"/>
          </a:fontRef>
        </p:style>
      </p:cxnSp>
      <p:sp>
        <p:nvSpPr>
          <p:cNvPr id="85" name="Freeform: Shape 84">
            <a:extLst>
              <a:ext uri="{FF2B5EF4-FFF2-40B4-BE49-F238E27FC236}">
                <a16:creationId xmlns:a16="http://schemas.microsoft.com/office/drawing/2014/main" id="{507F52ED-D669-F81A-BB03-32A7BBD13586}"/>
              </a:ext>
            </a:extLst>
          </p:cNvPr>
          <p:cNvSpPr/>
          <p:nvPr/>
        </p:nvSpPr>
        <p:spPr>
          <a:xfrm>
            <a:off x="7604454" y="3409950"/>
            <a:ext cx="2038350" cy="304800"/>
          </a:xfrm>
          <a:custGeom>
            <a:avLst/>
            <a:gdLst>
              <a:gd name="connsiteX0" fmla="*/ 0 w 2019300"/>
              <a:gd name="connsiteY0" fmla="*/ 0 h 304800"/>
              <a:gd name="connsiteX1" fmla="*/ 2019300 w 2019300"/>
              <a:gd name="connsiteY1" fmla="*/ 180975 h 304800"/>
              <a:gd name="connsiteX2" fmla="*/ 2014537 w 2019300"/>
              <a:gd name="connsiteY2" fmla="*/ 304800 h 304800"/>
              <a:gd name="connsiteX3" fmla="*/ 4762 w 2019300"/>
              <a:gd name="connsiteY3" fmla="*/ 142875 h 304800"/>
              <a:gd name="connsiteX4" fmla="*/ 0 w 2019300"/>
              <a:gd name="connsiteY4" fmla="*/ 0 h 304800"/>
              <a:gd name="connsiteX0" fmla="*/ 0 w 2038350"/>
              <a:gd name="connsiteY0" fmla="*/ 0 h 304800"/>
              <a:gd name="connsiteX1" fmla="*/ 2038350 w 2038350"/>
              <a:gd name="connsiteY1" fmla="*/ 180975 h 304800"/>
              <a:gd name="connsiteX2" fmla="*/ 2014537 w 2038350"/>
              <a:gd name="connsiteY2" fmla="*/ 304800 h 304800"/>
              <a:gd name="connsiteX3" fmla="*/ 4762 w 2038350"/>
              <a:gd name="connsiteY3" fmla="*/ 142875 h 304800"/>
              <a:gd name="connsiteX4" fmla="*/ 0 w 2038350"/>
              <a:gd name="connsiteY4" fmla="*/ 0 h 304800"/>
              <a:gd name="connsiteX0" fmla="*/ 0 w 2038350"/>
              <a:gd name="connsiteY0" fmla="*/ 0 h 304800"/>
              <a:gd name="connsiteX1" fmla="*/ 2038350 w 2038350"/>
              <a:gd name="connsiteY1" fmla="*/ 180975 h 304800"/>
              <a:gd name="connsiteX2" fmla="*/ 2024062 w 2038350"/>
              <a:gd name="connsiteY2" fmla="*/ 304800 h 304800"/>
              <a:gd name="connsiteX3" fmla="*/ 4762 w 2038350"/>
              <a:gd name="connsiteY3" fmla="*/ 142875 h 304800"/>
              <a:gd name="connsiteX4" fmla="*/ 0 w 203835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0" h="304800">
                <a:moveTo>
                  <a:pt x="0" y="0"/>
                </a:moveTo>
                <a:lnTo>
                  <a:pt x="2038350" y="180975"/>
                </a:lnTo>
                <a:lnTo>
                  <a:pt x="2024062" y="304800"/>
                </a:lnTo>
                <a:lnTo>
                  <a:pt x="4762" y="142875"/>
                </a:lnTo>
                <a:lnTo>
                  <a:pt x="0" y="0"/>
                </a:lnTo>
                <a:close/>
              </a:path>
            </a:pathLst>
          </a:custGeom>
          <a:solidFill>
            <a:srgbClr val="00A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A188DD00-4B4B-A9A6-5854-C51D5E96E5B2}"/>
              </a:ext>
            </a:extLst>
          </p:cNvPr>
          <p:cNvCxnSpPr>
            <a:cxnSpLocks noChangeAspect="1"/>
          </p:cNvCxnSpPr>
          <p:nvPr/>
        </p:nvCxnSpPr>
        <p:spPr>
          <a:xfrm>
            <a:off x="5406166" y="3309844"/>
            <a:ext cx="1600200" cy="128313"/>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D5C325F-D3A6-4A6C-C9FE-99FA7F7A8D6E}"/>
              </a:ext>
            </a:extLst>
          </p:cNvPr>
          <p:cNvCxnSpPr>
            <a:cxnSpLocks/>
          </p:cNvCxnSpPr>
          <p:nvPr/>
        </p:nvCxnSpPr>
        <p:spPr>
          <a:xfrm>
            <a:off x="7059096" y="353204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0AB953F-99DF-4011-9A6C-BFBC8CE78201}"/>
              </a:ext>
            </a:extLst>
          </p:cNvPr>
          <p:cNvCxnSpPr>
            <a:cxnSpLocks/>
          </p:cNvCxnSpPr>
          <p:nvPr/>
        </p:nvCxnSpPr>
        <p:spPr>
          <a:xfrm>
            <a:off x="7180056" y="353877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ED39AFE-E620-3734-187A-F5764DC51D70}"/>
              </a:ext>
            </a:extLst>
          </p:cNvPr>
          <p:cNvCxnSpPr>
            <a:cxnSpLocks/>
          </p:cNvCxnSpPr>
          <p:nvPr/>
        </p:nvCxnSpPr>
        <p:spPr>
          <a:xfrm>
            <a:off x="7288779" y="3548071"/>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54A417E-4656-7E88-ECDC-0FC291D12088}"/>
              </a:ext>
            </a:extLst>
          </p:cNvPr>
          <p:cNvCxnSpPr>
            <a:cxnSpLocks/>
          </p:cNvCxnSpPr>
          <p:nvPr/>
        </p:nvCxnSpPr>
        <p:spPr>
          <a:xfrm>
            <a:off x="7394440" y="3555187"/>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248C42E-6364-A8E4-8BBB-86E9143E9614}"/>
              </a:ext>
            </a:extLst>
          </p:cNvPr>
          <p:cNvCxnSpPr>
            <a:cxnSpLocks/>
          </p:cNvCxnSpPr>
          <p:nvPr/>
        </p:nvCxnSpPr>
        <p:spPr>
          <a:xfrm>
            <a:off x="7496743" y="3562350"/>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42AC2BB9-904D-6A8D-A8A0-37CD72BA1CF8}"/>
              </a:ext>
            </a:extLst>
          </p:cNvPr>
          <p:cNvGrpSpPr/>
          <p:nvPr/>
        </p:nvGrpSpPr>
        <p:grpSpPr>
          <a:xfrm>
            <a:off x="7072595" y="3360786"/>
            <a:ext cx="492722" cy="32462"/>
            <a:chOff x="5698280" y="2179495"/>
            <a:chExt cx="492722" cy="32462"/>
          </a:xfrm>
        </p:grpSpPr>
        <p:cxnSp>
          <p:nvCxnSpPr>
            <p:cNvPr id="93" name="Straight Connector 92">
              <a:extLst>
                <a:ext uri="{FF2B5EF4-FFF2-40B4-BE49-F238E27FC236}">
                  <a16:creationId xmlns:a16="http://schemas.microsoft.com/office/drawing/2014/main" id="{9CA7002E-204A-0D18-5D18-5F017DC81CBC}"/>
                </a:ext>
              </a:extLst>
            </p:cNvPr>
            <p:cNvCxnSpPr>
              <a:cxnSpLocks/>
            </p:cNvCxnSpPr>
            <p:nvPr/>
          </p:nvCxnSpPr>
          <p:spPr>
            <a:xfrm>
              <a:off x="5698280" y="217949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7AB3FA4-A700-0CFB-D8E2-17759544655A}"/>
                </a:ext>
              </a:extLst>
            </p:cNvPr>
            <p:cNvCxnSpPr>
              <a:cxnSpLocks/>
            </p:cNvCxnSpPr>
            <p:nvPr/>
          </p:nvCxnSpPr>
          <p:spPr>
            <a:xfrm>
              <a:off x="5819240" y="218622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BC2D102-BA26-CC62-FEBF-C23158626C1F}"/>
                </a:ext>
              </a:extLst>
            </p:cNvPr>
            <p:cNvCxnSpPr>
              <a:cxnSpLocks/>
            </p:cNvCxnSpPr>
            <p:nvPr/>
          </p:nvCxnSpPr>
          <p:spPr>
            <a:xfrm>
              <a:off x="5927963" y="2195521"/>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425E767-B34C-1403-9B03-01166F3FE452}"/>
                </a:ext>
              </a:extLst>
            </p:cNvPr>
            <p:cNvCxnSpPr>
              <a:cxnSpLocks/>
            </p:cNvCxnSpPr>
            <p:nvPr/>
          </p:nvCxnSpPr>
          <p:spPr>
            <a:xfrm>
              <a:off x="6033624" y="2202637"/>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61B3ED2-F875-FCB4-C4C6-71E9F8F6E67C}"/>
                </a:ext>
              </a:extLst>
            </p:cNvPr>
            <p:cNvCxnSpPr>
              <a:cxnSpLocks/>
            </p:cNvCxnSpPr>
            <p:nvPr/>
          </p:nvCxnSpPr>
          <p:spPr>
            <a:xfrm>
              <a:off x="6135927" y="2209800"/>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E29D3650-5E6C-0C32-5487-00B47C95FD27}"/>
              </a:ext>
            </a:extLst>
          </p:cNvPr>
          <p:cNvGrpSpPr/>
          <p:nvPr/>
        </p:nvGrpSpPr>
        <p:grpSpPr>
          <a:xfrm>
            <a:off x="9693008" y="3741688"/>
            <a:ext cx="390419" cy="25299"/>
            <a:chOff x="5698280" y="2179495"/>
            <a:chExt cx="390419" cy="25299"/>
          </a:xfrm>
        </p:grpSpPr>
        <p:cxnSp>
          <p:nvCxnSpPr>
            <p:cNvPr id="99" name="Straight Connector 98">
              <a:extLst>
                <a:ext uri="{FF2B5EF4-FFF2-40B4-BE49-F238E27FC236}">
                  <a16:creationId xmlns:a16="http://schemas.microsoft.com/office/drawing/2014/main" id="{2420E32B-23B0-D05D-8E31-05ABD5E1C4C5}"/>
                </a:ext>
              </a:extLst>
            </p:cNvPr>
            <p:cNvCxnSpPr>
              <a:cxnSpLocks/>
            </p:cNvCxnSpPr>
            <p:nvPr/>
          </p:nvCxnSpPr>
          <p:spPr>
            <a:xfrm>
              <a:off x="5698280" y="217949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4AF738B-34F9-1EE0-9C1E-3EABB5382CFB}"/>
                </a:ext>
              </a:extLst>
            </p:cNvPr>
            <p:cNvCxnSpPr>
              <a:cxnSpLocks/>
            </p:cNvCxnSpPr>
            <p:nvPr/>
          </p:nvCxnSpPr>
          <p:spPr>
            <a:xfrm>
              <a:off x="5819240" y="218622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EA95AB6-66FB-FE3A-BB7D-B97E79A1FE6A}"/>
                </a:ext>
              </a:extLst>
            </p:cNvPr>
            <p:cNvCxnSpPr>
              <a:cxnSpLocks/>
            </p:cNvCxnSpPr>
            <p:nvPr/>
          </p:nvCxnSpPr>
          <p:spPr>
            <a:xfrm>
              <a:off x="5927963" y="2195521"/>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FA669FD-43F4-8B66-4AD2-75FEE986441A}"/>
                </a:ext>
              </a:extLst>
            </p:cNvPr>
            <p:cNvCxnSpPr>
              <a:cxnSpLocks/>
            </p:cNvCxnSpPr>
            <p:nvPr/>
          </p:nvCxnSpPr>
          <p:spPr>
            <a:xfrm>
              <a:off x="6033624" y="2202637"/>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83B5A8E6-01EE-051A-B67D-BF5F80FCB524}"/>
              </a:ext>
            </a:extLst>
          </p:cNvPr>
          <p:cNvGrpSpPr/>
          <p:nvPr/>
        </p:nvGrpSpPr>
        <p:grpSpPr>
          <a:xfrm>
            <a:off x="9708053" y="3580240"/>
            <a:ext cx="390419" cy="25299"/>
            <a:chOff x="5698280" y="2179495"/>
            <a:chExt cx="390419" cy="25299"/>
          </a:xfrm>
        </p:grpSpPr>
        <p:cxnSp>
          <p:nvCxnSpPr>
            <p:cNvPr id="104" name="Straight Connector 103">
              <a:extLst>
                <a:ext uri="{FF2B5EF4-FFF2-40B4-BE49-F238E27FC236}">
                  <a16:creationId xmlns:a16="http://schemas.microsoft.com/office/drawing/2014/main" id="{4738D80B-ACFC-DE69-4E17-250F2448CB48}"/>
                </a:ext>
              </a:extLst>
            </p:cNvPr>
            <p:cNvCxnSpPr>
              <a:cxnSpLocks/>
            </p:cNvCxnSpPr>
            <p:nvPr/>
          </p:nvCxnSpPr>
          <p:spPr>
            <a:xfrm>
              <a:off x="5698280" y="217949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3AF2422-1860-8074-A8EB-08B1B9A0D179}"/>
                </a:ext>
              </a:extLst>
            </p:cNvPr>
            <p:cNvCxnSpPr>
              <a:cxnSpLocks/>
            </p:cNvCxnSpPr>
            <p:nvPr/>
          </p:nvCxnSpPr>
          <p:spPr>
            <a:xfrm>
              <a:off x="5819240" y="2186225"/>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E7E5EC-8FDD-7384-9096-83DAF2A94167}"/>
                </a:ext>
              </a:extLst>
            </p:cNvPr>
            <p:cNvCxnSpPr>
              <a:cxnSpLocks/>
            </p:cNvCxnSpPr>
            <p:nvPr/>
          </p:nvCxnSpPr>
          <p:spPr>
            <a:xfrm>
              <a:off x="5927963" y="2195521"/>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19AE8F1-7EB1-08FD-413D-D21818BFB0C1}"/>
                </a:ext>
              </a:extLst>
            </p:cNvPr>
            <p:cNvCxnSpPr>
              <a:cxnSpLocks/>
            </p:cNvCxnSpPr>
            <p:nvPr/>
          </p:nvCxnSpPr>
          <p:spPr>
            <a:xfrm>
              <a:off x="6033624" y="2202637"/>
              <a:ext cx="55075" cy="2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a:extLst>
              <a:ext uri="{FF2B5EF4-FFF2-40B4-BE49-F238E27FC236}">
                <a16:creationId xmlns:a16="http://schemas.microsoft.com/office/drawing/2014/main" id="{483AD89A-E436-804B-2BC9-00EABEAA8E98}"/>
              </a:ext>
            </a:extLst>
          </p:cNvPr>
          <p:cNvCxnSpPr/>
          <p:nvPr/>
        </p:nvCxnSpPr>
        <p:spPr>
          <a:xfrm>
            <a:off x="7085338" y="3720826"/>
            <a:ext cx="1043283" cy="714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A27DB7E-241F-BA4F-2339-489C6E395552}"/>
              </a:ext>
            </a:extLst>
          </p:cNvPr>
          <p:cNvCxnSpPr>
            <a:cxnSpLocks noChangeAspect="1"/>
          </p:cNvCxnSpPr>
          <p:nvPr/>
        </p:nvCxnSpPr>
        <p:spPr>
          <a:xfrm>
            <a:off x="7605247" y="3479476"/>
            <a:ext cx="2011680" cy="161307"/>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754D22F-D556-9547-7BC4-B03B106A9C97}"/>
              </a:ext>
            </a:extLst>
          </p:cNvPr>
          <p:cNvCxnSpPr>
            <a:endCxn id="67" idx="4"/>
          </p:cNvCxnSpPr>
          <p:nvPr/>
        </p:nvCxnSpPr>
        <p:spPr>
          <a:xfrm>
            <a:off x="6270954" y="3675175"/>
            <a:ext cx="165100" cy="19832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93B0F05-15CC-68B0-3E46-85F92EE7F00D}"/>
              </a:ext>
            </a:extLst>
          </p:cNvPr>
          <p:cNvCxnSpPr>
            <a:cxnSpLocks noChangeAspect="1"/>
          </p:cNvCxnSpPr>
          <p:nvPr/>
        </p:nvCxnSpPr>
        <p:spPr>
          <a:xfrm>
            <a:off x="6148321" y="3665666"/>
            <a:ext cx="137017" cy="16459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E7FB4E3-8FEA-4710-0ABF-607879ADA153}"/>
              </a:ext>
            </a:extLst>
          </p:cNvPr>
          <p:cNvCxnSpPr>
            <a:cxnSpLocks noChangeAspect="1"/>
          </p:cNvCxnSpPr>
          <p:nvPr/>
        </p:nvCxnSpPr>
        <p:spPr>
          <a:xfrm>
            <a:off x="6024893" y="3657582"/>
            <a:ext cx="98957" cy="11887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94CA5D5-3DD7-EA06-6D8C-4761C7DB2E5C}"/>
              </a:ext>
            </a:extLst>
          </p:cNvPr>
          <p:cNvCxnSpPr>
            <a:cxnSpLocks noChangeAspect="1"/>
          </p:cNvCxnSpPr>
          <p:nvPr/>
        </p:nvCxnSpPr>
        <p:spPr>
          <a:xfrm>
            <a:off x="5896914" y="3637202"/>
            <a:ext cx="60897" cy="7315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2EB875F3-48BD-E90F-D9E7-5C824B6AD53B}"/>
              </a:ext>
            </a:extLst>
          </p:cNvPr>
          <p:cNvPicPr>
            <a:picLocks noChangeAspect="1"/>
          </p:cNvPicPr>
          <p:nvPr/>
        </p:nvPicPr>
        <p:blipFill rotWithShape="1">
          <a:blip r:embed="rId3"/>
          <a:srcRect l="13125" t="11134" r="11512" b="30314"/>
          <a:stretch/>
        </p:blipFill>
        <p:spPr>
          <a:xfrm>
            <a:off x="245422" y="2847975"/>
            <a:ext cx="4810127" cy="2867025"/>
          </a:xfrm>
          <a:prstGeom prst="rect">
            <a:avLst/>
          </a:prstGeom>
        </p:spPr>
      </p:pic>
      <p:sp>
        <p:nvSpPr>
          <p:cNvPr id="115" name="Content Placeholder 1">
            <a:extLst>
              <a:ext uri="{FF2B5EF4-FFF2-40B4-BE49-F238E27FC236}">
                <a16:creationId xmlns:a16="http://schemas.microsoft.com/office/drawing/2014/main" id="{7AE83422-5395-F4CF-FF84-2D1FE807FAE5}"/>
              </a:ext>
            </a:extLst>
          </p:cNvPr>
          <p:cNvSpPr txBox="1">
            <a:spLocks/>
          </p:cNvSpPr>
          <p:nvPr/>
        </p:nvSpPr>
        <p:spPr>
          <a:xfrm>
            <a:off x="8369425" y="5371213"/>
            <a:ext cx="1657885" cy="224213"/>
          </a:xfrm>
          <a:prstGeom prst="rect">
            <a:avLst/>
          </a:prstGeom>
          <a:solidFill>
            <a:schemeClr val="bg1"/>
          </a:solid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i="1">
                <a:solidFill>
                  <a:schemeClr val="tx1"/>
                </a:solidFill>
              </a:rPr>
              <a:t>Conceptual Illustration</a:t>
            </a:r>
          </a:p>
        </p:txBody>
      </p:sp>
      <p:sp>
        <p:nvSpPr>
          <p:cNvPr id="116" name="Freeform: Shape 115">
            <a:extLst>
              <a:ext uri="{FF2B5EF4-FFF2-40B4-BE49-F238E27FC236}">
                <a16:creationId xmlns:a16="http://schemas.microsoft.com/office/drawing/2014/main" id="{3FA0133F-B982-02C6-C546-1EC8FFFBC5EC}"/>
              </a:ext>
            </a:extLst>
          </p:cNvPr>
          <p:cNvSpPr/>
          <p:nvPr/>
        </p:nvSpPr>
        <p:spPr>
          <a:xfrm rot="16200000">
            <a:off x="6395324" y="4471529"/>
            <a:ext cx="190497" cy="4763"/>
          </a:xfrm>
          <a:custGeom>
            <a:avLst/>
            <a:gdLst>
              <a:gd name="connsiteX0" fmla="*/ 219075 w 219075"/>
              <a:gd name="connsiteY0" fmla="*/ 4763 h 85725"/>
              <a:gd name="connsiteX1" fmla="*/ 61912 w 219075"/>
              <a:gd name="connsiteY1" fmla="*/ 0 h 85725"/>
              <a:gd name="connsiteX2" fmla="*/ 14287 w 219075"/>
              <a:gd name="connsiteY2" fmla="*/ 33338 h 85725"/>
              <a:gd name="connsiteX3" fmla="*/ 0 w 219075"/>
              <a:gd name="connsiteY3" fmla="*/ 85725 h 85725"/>
              <a:gd name="connsiteX0" fmla="*/ 204788 w 204788"/>
              <a:gd name="connsiteY0" fmla="*/ 4763 h 33338"/>
              <a:gd name="connsiteX1" fmla="*/ 47625 w 204788"/>
              <a:gd name="connsiteY1" fmla="*/ 0 h 33338"/>
              <a:gd name="connsiteX2" fmla="*/ 0 w 204788"/>
              <a:gd name="connsiteY2" fmla="*/ 33338 h 33338"/>
              <a:gd name="connsiteX0" fmla="*/ 157163 w 157163"/>
              <a:gd name="connsiteY0" fmla="*/ 4763 h 4763"/>
              <a:gd name="connsiteX1" fmla="*/ 0 w 157163"/>
              <a:gd name="connsiteY1" fmla="*/ 0 h 4763"/>
              <a:gd name="connsiteX0" fmla="*/ 12121 w 12121"/>
              <a:gd name="connsiteY0" fmla="*/ 10000 h 10000"/>
              <a:gd name="connsiteX1" fmla="*/ 0 w 12121"/>
              <a:gd name="connsiteY1" fmla="*/ 0 h 10000"/>
              <a:gd name="connsiteX0" fmla="*/ 12121 w 12121"/>
              <a:gd name="connsiteY0" fmla="*/ 10000 h 10000"/>
              <a:gd name="connsiteX1" fmla="*/ 6903 w 12121"/>
              <a:gd name="connsiteY1" fmla="*/ 3334 h 10000"/>
              <a:gd name="connsiteX2" fmla="*/ 0 w 12121"/>
              <a:gd name="connsiteY2" fmla="*/ 0 h 10000"/>
            </a:gdLst>
            <a:ahLst/>
            <a:cxnLst>
              <a:cxn ang="0">
                <a:pos x="connsiteX0" y="connsiteY0"/>
              </a:cxn>
              <a:cxn ang="0">
                <a:pos x="connsiteX1" y="connsiteY1"/>
              </a:cxn>
              <a:cxn ang="0">
                <a:pos x="connsiteX2" y="connsiteY2"/>
              </a:cxn>
            </a:cxnLst>
            <a:rect l="l" t="t" r="r" b="b"/>
            <a:pathLst>
              <a:path w="12121" h="10000">
                <a:moveTo>
                  <a:pt x="12121" y="10000"/>
                </a:moveTo>
                <a:lnTo>
                  <a:pt x="6903" y="3334"/>
                </a:lnTo>
                <a:lnTo>
                  <a:pt x="0" y="0"/>
                </a:lnTo>
              </a:path>
            </a:pathLst>
          </a:custGeom>
          <a:noFill/>
          <a:ln w="19050">
            <a:solidFill>
              <a:srgbClr val="FFFF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EA0EFFAE-B44F-A1D2-8A9F-CD51D9B34015}"/>
              </a:ext>
            </a:extLst>
          </p:cNvPr>
          <p:cNvSpPr/>
          <p:nvPr/>
        </p:nvSpPr>
        <p:spPr>
          <a:xfrm rot="16200000">
            <a:off x="1282804" y="4498973"/>
            <a:ext cx="190497" cy="4763"/>
          </a:xfrm>
          <a:custGeom>
            <a:avLst/>
            <a:gdLst>
              <a:gd name="connsiteX0" fmla="*/ 219075 w 219075"/>
              <a:gd name="connsiteY0" fmla="*/ 4763 h 85725"/>
              <a:gd name="connsiteX1" fmla="*/ 61912 w 219075"/>
              <a:gd name="connsiteY1" fmla="*/ 0 h 85725"/>
              <a:gd name="connsiteX2" fmla="*/ 14287 w 219075"/>
              <a:gd name="connsiteY2" fmla="*/ 33338 h 85725"/>
              <a:gd name="connsiteX3" fmla="*/ 0 w 219075"/>
              <a:gd name="connsiteY3" fmla="*/ 85725 h 85725"/>
              <a:gd name="connsiteX0" fmla="*/ 204788 w 204788"/>
              <a:gd name="connsiteY0" fmla="*/ 4763 h 33338"/>
              <a:gd name="connsiteX1" fmla="*/ 47625 w 204788"/>
              <a:gd name="connsiteY1" fmla="*/ 0 h 33338"/>
              <a:gd name="connsiteX2" fmla="*/ 0 w 204788"/>
              <a:gd name="connsiteY2" fmla="*/ 33338 h 33338"/>
              <a:gd name="connsiteX0" fmla="*/ 157163 w 157163"/>
              <a:gd name="connsiteY0" fmla="*/ 4763 h 4763"/>
              <a:gd name="connsiteX1" fmla="*/ 0 w 157163"/>
              <a:gd name="connsiteY1" fmla="*/ 0 h 4763"/>
              <a:gd name="connsiteX0" fmla="*/ 12121 w 12121"/>
              <a:gd name="connsiteY0" fmla="*/ 10000 h 10000"/>
              <a:gd name="connsiteX1" fmla="*/ 0 w 12121"/>
              <a:gd name="connsiteY1" fmla="*/ 0 h 10000"/>
              <a:gd name="connsiteX0" fmla="*/ 12121 w 12121"/>
              <a:gd name="connsiteY0" fmla="*/ 10000 h 10000"/>
              <a:gd name="connsiteX1" fmla="*/ 6903 w 12121"/>
              <a:gd name="connsiteY1" fmla="*/ 3334 h 10000"/>
              <a:gd name="connsiteX2" fmla="*/ 0 w 12121"/>
              <a:gd name="connsiteY2" fmla="*/ 0 h 10000"/>
            </a:gdLst>
            <a:ahLst/>
            <a:cxnLst>
              <a:cxn ang="0">
                <a:pos x="connsiteX0" y="connsiteY0"/>
              </a:cxn>
              <a:cxn ang="0">
                <a:pos x="connsiteX1" y="connsiteY1"/>
              </a:cxn>
              <a:cxn ang="0">
                <a:pos x="connsiteX2" y="connsiteY2"/>
              </a:cxn>
            </a:cxnLst>
            <a:rect l="l" t="t" r="r" b="b"/>
            <a:pathLst>
              <a:path w="12121" h="10000">
                <a:moveTo>
                  <a:pt x="12121" y="10000"/>
                </a:moveTo>
                <a:lnTo>
                  <a:pt x="6903" y="3334"/>
                </a:lnTo>
                <a:lnTo>
                  <a:pt x="0" y="0"/>
                </a:lnTo>
              </a:path>
            </a:pathLst>
          </a:custGeom>
          <a:noFill/>
          <a:ln w="19050">
            <a:solidFill>
              <a:srgbClr val="FFFF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2D67DA2-E446-9409-CFFA-FC15A867ED8A}"/>
              </a:ext>
            </a:extLst>
          </p:cNvPr>
          <p:cNvGrpSpPr/>
          <p:nvPr/>
        </p:nvGrpSpPr>
        <p:grpSpPr>
          <a:xfrm>
            <a:off x="10227080" y="3286890"/>
            <a:ext cx="1902428" cy="1989194"/>
            <a:chOff x="5141375" y="3699746"/>
            <a:chExt cx="1902428" cy="1989194"/>
          </a:xfrm>
        </p:grpSpPr>
        <p:grpSp>
          <p:nvGrpSpPr>
            <p:cNvPr id="23" name="Group 22">
              <a:extLst>
                <a:ext uri="{FF2B5EF4-FFF2-40B4-BE49-F238E27FC236}">
                  <a16:creationId xmlns:a16="http://schemas.microsoft.com/office/drawing/2014/main" id="{C93B8DAE-5C42-0C6E-732A-F978E15515C4}"/>
                </a:ext>
              </a:extLst>
            </p:cNvPr>
            <p:cNvGrpSpPr/>
            <p:nvPr/>
          </p:nvGrpSpPr>
          <p:grpSpPr>
            <a:xfrm>
              <a:off x="5141375" y="3983513"/>
              <a:ext cx="1902428" cy="1705427"/>
              <a:chOff x="5141375" y="3983513"/>
              <a:chExt cx="1902428" cy="1705427"/>
            </a:xfrm>
          </p:grpSpPr>
          <p:pic>
            <p:nvPicPr>
              <p:cNvPr id="6" name="Picture 5">
                <a:extLst>
                  <a:ext uri="{FF2B5EF4-FFF2-40B4-BE49-F238E27FC236}">
                    <a16:creationId xmlns:a16="http://schemas.microsoft.com/office/drawing/2014/main" id="{17E926E7-FE68-861F-5DA9-1327B480A6BD}"/>
                  </a:ext>
                </a:extLst>
              </p:cNvPr>
              <p:cNvPicPr>
                <a:picLocks noChangeAspect="1"/>
              </p:cNvPicPr>
              <p:nvPr/>
            </p:nvPicPr>
            <p:blipFill rotWithShape="1">
              <a:blip r:embed="rId4"/>
              <a:srcRect r="65129" b="85982"/>
              <a:stretch/>
            </p:blipFill>
            <p:spPr>
              <a:xfrm>
                <a:off x="5141375" y="4025639"/>
                <a:ext cx="489681" cy="207271"/>
              </a:xfrm>
              <a:prstGeom prst="rect">
                <a:avLst/>
              </a:prstGeom>
            </p:spPr>
          </p:pic>
          <p:sp>
            <p:nvSpPr>
              <p:cNvPr id="7" name="Content Placeholder 1">
                <a:extLst>
                  <a:ext uri="{FF2B5EF4-FFF2-40B4-BE49-F238E27FC236}">
                    <a16:creationId xmlns:a16="http://schemas.microsoft.com/office/drawing/2014/main" id="{821F1607-393C-AAAE-E503-43CE948A984C}"/>
                  </a:ext>
                </a:extLst>
              </p:cNvPr>
              <p:cNvSpPr txBox="1">
                <a:spLocks/>
              </p:cNvSpPr>
              <p:nvPr/>
            </p:nvSpPr>
            <p:spPr>
              <a:xfrm>
                <a:off x="5603610" y="3983513"/>
                <a:ext cx="1227039" cy="369218"/>
              </a:xfrm>
              <a:prstGeom prst="rect">
                <a:avLst/>
              </a:prstGeom>
              <a:noFill/>
            </p:spPr>
            <p:txBody>
              <a:bodyPr vert="horz" lIns="0" tIns="0" rIns="0" bIns="0" rtlCol="0">
                <a:normAutofit lnSpcReduction="10000"/>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tx1"/>
                    </a:solidFill>
                  </a:rPr>
                  <a:t>Proposed Traffic Flow</a:t>
                </a:r>
              </a:p>
            </p:txBody>
          </p:sp>
          <p:sp>
            <p:nvSpPr>
              <p:cNvPr id="8" name="Content Placeholder 1">
                <a:extLst>
                  <a:ext uri="{FF2B5EF4-FFF2-40B4-BE49-F238E27FC236}">
                    <a16:creationId xmlns:a16="http://schemas.microsoft.com/office/drawing/2014/main" id="{F3A03A15-63A2-7868-AB44-4AEAB53D04F1}"/>
                  </a:ext>
                </a:extLst>
              </p:cNvPr>
              <p:cNvSpPr txBox="1">
                <a:spLocks/>
              </p:cNvSpPr>
              <p:nvPr/>
            </p:nvSpPr>
            <p:spPr>
              <a:xfrm>
                <a:off x="5609355" y="4440276"/>
                <a:ext cx="1434448" cy="211999"/>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tx1"/>
                    </a:solidFill>
                  </a:rPr>
                  <a:t>Proposed Pavement</a:t>
                </a:r>
              </a:p>
            </p:txBody>
          </p:sp>
          <p:sp>
            <p:nvSpPr>
              <p:cNvPr id="9" name="Content Placeholder 1">
                <a:extLst>
                  <a:ext uri="{FF2B5EF4-FFF2-40B4-BE49-F238E27FC236}">
                    <a16:creationId xmlns:a16="http://schemas.microsoft.com/office/drawing/2014/main" id="{C3904E93-D303-C6C1-9D7D-DBAECCA8512F}"/>
                  </a:ext>
                </a:extLst>
              </p:cNvPr>
              <p:cNvSpPr txBox="1">
                <a:spLocks/>
              </p:cNvSpPr>
              <p:nvPr/>
            </p:nvSpPr>
            <p:spPr>
              <a:xfrm>
                <a:off x="5608841" y="4730055"/>
                <a:ext cx="1385541" cy="210245"/>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tx1"/>
                    </a:solidFill>
                  </a:rPr>
                  <a:t>Proposed Sidewalk</a:t>
                </a:r>
              </a:p>
            </p:txBody>
          </p:sp>
          <p:sp>
            <p:nvSpPr>
              <p:cNvPr id="10" name="Content Placeholder 1">
                <a:extLst>
                  <a:ext uri="{FF2B5EF4-FFF2-40B4-BE49-F238E27FC236}">
                    <a16:creationId xmlns:a16="http://schemas.microsoft.com/office/drawing/2014/main" id="{558D4FE4-BD8E-D30B-6F8E-A159B29368F9}"/>
                  </a:ext>
                </a:extLst>
              </p:cNvPr>
              <p:cNvSpPr txBox="1">
                <a:spLocks/>
              </p:cNvSpPr>
              <p:nvPr/>
            </p:nvSpPr>
            <p:spPr>
              <a:xfrm>
                <a:off x="5611446" y="5030621"/>
                <a:ext cx="1227039" cy="224597"/>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tx1"/>
                    </a:solidFill>
                  </a:rPr>
                  <a:t>Proposed Park</a:t>
                </a:r>
              </a:p>
            </p:txBody>
          </p:sp>
          <p:pic>
            <p:nvPicPr>
              <p:cNvPr id="12" name="Picture 11">
                <a:extLst>
                  <a:ext uri="{FF2B5EF4-FFF2-40B4-BE49-F238E27FC236}">
                    <a16:creationId xmlns:a16="http://schemas.microsoft.com/office/drawing/2014/main" id="{8D22AE06-C2CA-F3A2-E699-AF54417A0EAD}"/>
                  </a:ext>
                </a:extLst>
              </p:cNvPr>
              <p:cNvPicPr>
                <a:picLocks noChangeAspect="1"/>
              </p:cNvPicPr>
              <p:nvPr/>
            </p:nvPicPr>
            <p:blipFill rotWithShape="1">
              <a:blip r:embed="rId4"/>
              <a:srcRect t="30540" r="65129" b="52204"/>
              <a:stretch/>
            </p:blipFill>
            <p:spPr>
              <a:xfrm>
                <a:off x="5169951" y="4385265"/>
                <a:ext cx="378288" cy="284917"/>
              </a:xfrm>
              <a:prstGeom prst="rect">
                <a:avLst/>
              </a:prstGeom>
            </p:spPr>
          </p:pic>
          <p:pic>
            <p:nvPicPr>
              <p:cNvPr id="13" name="Picture 12">
                <a:extLst>
                  <a:ext uri="{FF2B5EF4-FFF2-40B4-BE49-F238E27FC236}">
                    <a16:creationId xmlns:a16="http://schemas.microsoft.com/office/drawing/2014/main" id="{3EF5B2EF-CAD6-8EE3-5579-D16A8D12761E}"/>
                  </a:ext>
                </a:extLst>
              </p:cNvPr>
              <p:cNvPicPr>
                <a:picLocks noChangeAspect="1"/>
              </p:cNvPicPr>
              <p:nvPr/>
            </p:nvPicPr>
            <p:blipFill rotWithShape="1">
              <a:blip r:embed="rId4"/>
              <a:srcRect t="83290" r="65129"/>
              <a:stretch/>
            </p:blipFill>
            <p:spPr>
              <a:xfrm>
                <a:off x="5169951" y="4994434"/>
                <a:ext cx="378288" cy="275907"/>
              </a:xfrm>
              <a:prstGeom prst="rect">
                <a:avLst/>
              </a:prstGeom>
            </p:spPr>
          </p:pic>
          <p:pic>
            <p:nvPicPr>
              <p:cNvPr id="16" name="Picture 15">
                <a:extLst>
                  <a:ext uri="{FF2B5EF4-FFF2-40B4-BE49-F238E27FC236}">
                    <a16:creationId xmlns:a16="http://schemas.microsoft.com/office/drawing/2014/main" id="{326ADE85-4603-DF3B-EBA7-F33CB69643CA}"/>
                  </a:ext>
                </a:extLst>
              </p:cNvPr>
              <p:cNvPicPr>
                <a:picLocks noChangeAspect="1"/>
              </p:cNvPicPr>
              <p:nvPr/>
            </p:nvPicPr>
            <p:blipFill rotWithShape="1">
              <a:blip r:embed="rId4"/>
              <a:srcRect t="49349" r="65129" b="35844"/>
              <a:stretch/>
            </p:blipFill>
            <p:spPr>
              <a:xfrm>
                <a:off x="5169951" y="4695825"/>
                <a:ext cx="378288" cy="244475"/>
              </a:xfrm>
              <a:prstGeom prst="rect">
                <a:avLst/>
              </a:prstGeom>
            </p:spPr>
          </p:pic>
          <p:sp>
            <p:nvSpPr>
              <p:cNvPr id="17" name="Freeform: Shape 16">
                <a:extLst>
                  <a:ext uri="{FF2B5EF4-FFF2-40B4-BE49-F238E27FC236}">
                    <a16:creationId xmlns:a16="http://schemas.microsoft.com/office/drawing/2014/main" id="{99F0B078-FDBE-237C-4134-913F500E81A7}"/>
                  </a:ext>
                </a:extLst>
              </p:cNvPr>
              <p:cNvSpPr/>
              <p:nvPr/>
            </p:nvSpPr>
            <p:spPr>
              <a:xfrm rot="20442387">
                <a:off x="5192920" y="5312814"/>
                <a:ext cx="331811" cy="246681"/>
              </a:xfrm>
              <a:custGeom>
                <a:avLst/>
                <a:gdLst>
                  <a:gd name="connsiteX0" fmla="*/ 23812 w 1647825"/>
                  <a:gd name="connsiteY0" fmla="*/ 0 h 290513"/>
                  <a:gd name="connsiteX1" fmla="*/ 1647825 w 1647825"/>
                  <a:gd name="connsiteY1" fmla="*/ 133350 h 290513"/>
                  <a:gd name="connsiteX2" fmla="*/ 1628775 w 1647825"/>
                  <a:gd name="connsiteY2" fmla="*/ 290513 h 290513"/>
                  <a:gd name="connsiteX3" fmla="*/ 0 w 1647825"/>
                  <a:gd name="connsiteY3" fmla="*/ 161925 h 290513"/>
                  <a:gd name="connsiteX4" fmla="*/ 23812 w 1647825"/>
                  <a:gd name="connsiteY4" fmla="*/ 0 h 290513"/>
                  <a:gd name="connsiteX0" fmla="*/ 186429 w 1647825"/>
                  <a:gd name="connsiteY0" fmla="*/ 0 h 275677"/>
                  <a:gd name="connsiteX1" fmla="*/ 1647825 w 1647825"/>
                  <a:gd name="connsiteY1" fmla="*/ 118514 h 275677"/>
                  <a:gd name="connsiteX2" fmla="*/ 1628775 w 1647825"/>
                  <a:gd name="connsiteY2" fmla="*/ 275677 h 275677"/>
                  <a:gd name="connsiteX3" fmla="*/ 0 w 1647825"/>
                  <a:gd name="connsiteY3" fmla="*/ 147089 h 275677"/>
                  <a:gd name="connsiteX4" fmla="*/ 186429 w 1647825"/>
                  <a:gd name="connsiteY4" fmla="*/ 0 h 275677"/>
                  <a:gd name="connsiteX0" fmla="*/ 213965 w 1675361"/>
                  <a:gd name="connsiteY0" fmla="*/ 0 h 275677"/>
                  <a:gd name="connsiteX1" fmla="*/ 1675361 w 1675361"/>
                  <a:gd name="connsiteY1" fmla="*/ 118514 h 275677"/>
                  <a:gd name="connsiteX2" fmla="*/ 1656311 w 1675361"/>
                  <a:gd name="connsiteY2" fmla="*/ 275677 h 275677"/>
                  <a:gd name="connsiteX3" fmla="*/ 0 w 1675361"/>
                  <a:gd name="connsiteY3" fmla="*/ 142481 h 275677"/>
                  <a:gd name="connsiteX4" fmla="*/ 213965 w 1675361"/>
                  <a:gd name="connsiteY4" fmla="*/ 0 h 275677"/>
                  <a:gd name="connsiteX0" fmla="*/ 203577 w 1664973"/>
                  <a:gd name="connsiteY0" fmla="*/ 0 h 275677"/>
                  <a:gd name="connsiteX1" fmla="*/ 1664973 w 1664973"/>
                  <a:gd name="connsiteY1" fmla="*/ 118514 h 275677"/>
                  <a:gd name="connsiteX2" fmla="*/ 1645923 w 1664973"/>
                  <a:gd name="connsiteY2" fmla="*/ 275677 h 275677"/>
                  <a:gd name="connsiteX3" fmla="*/ 2 w 1664973"/>
                  <a:gd name="connsiteY3" fmla="*/ 143268 h 275677"/>
                  <a:gd name="connsiteX4" fmla="*/ 203577 w 1664973"/>
                  <a:gd name="connsiteY4" fmla="*/ 0 h 275677"/>
                  <a:gd name="connsiteX0" fmla="*/ 203577 w 1645925"/>
                  <a:gd name="connsiteY0" fmla="*/ 0 h 275677"/>
                  <a:gd name="connsiteX1" fmla="*/ 1488334 w 1645925"/>
                  <a:gd name="connsiteY1" fmla="*/ 105139 h 275677"/>
                  <a:gd name="connsiteX2" fmla="*/ 1645923 w 1645925"/>
                  <a:gd name="connsiteY2" fmla="*/ 275677 h 275677"/>
                  <a:gd name="connsiteX3" fmla="*/ 2 w 1645925"/>
                  <a:gd name="connsiteY3" fmla="*/ 143268 h 275677"/>
                  <a:gd name="connsiteX4" fmla="*/ 203577 w 1645925"/>
                  <a:gd name="connsiteY4" fmla="*/ 0 h 275677"/>
                  <a:gd name="connsiteX0" fmla="*/ 203577 w 1488332"/>
                  <a:gd name="connsiteY0" fmla="*/ 0 h 249827"/>
                  <a:gd name="connsiteX1" fmla="*/ 1488334 w 1488332"/>
                  <a:gd name="connsiteY1" fmla="*/ 105139 h 249827"/>
                  <a:gd name="connsiteX2" fmla="*/ 1337839 w 1488332"/>
                  <a:gd name="connsiteY2" fmla="*/ 249827 h 249827"/>
                  <a:gd name="connsiteX3" fmla="*/ 2 w 1488332"/>
                  <a:gd name="connsiteY3" fmla="*/ 143268 h 249827"/>
                  <a:gd name="connsiteX4" fmla="*/ 203577 w 1488332"/>
                  <a:gd name="connsiteY4" fmla="*/ 0 h 249827"/>
                  <a:gd name="connsiteX0" fmla="*/ 203577 w 1488332"/>
                  <a:gd name="connsiteY0" fmla="*/ 0 h 247467"/>
                  <a:gd name="connsiteX1" fmla="*/ 1488334 w 1488332"/>
                  <a:gd name="connsiteY1" fmla="*/ 105139 h 247467"/>
                  <a:gd name="connsiteX2" fmla="*/ 1306668 w 1488332"/>
                  <a:gd name="connsiteY2" fmla="*/ 247467 h 247467"/>
                  <a:gd name="connsiteX3" fmla="*/ 2 w 1488332"/>
                  <a:gd name="connsiteY3" fmla="*/ 143268 h 247467"/>
                  <a:gd name="connsiteX4" fmla="*/ 203577 w 1488332"/>
                  <a:gd name="connsiteY4" fmla="*/ 0 h 247467"/>
                  <a:gd name="connsiteX0" fmla="*/ 203577 w 1485216"/>
                  <a:gd name="connsiteY0" fmla="*/ 0 h 247467"/>
                  <a:gd name="connsiteX1" fmla="*/ 1485214 w 1485216"/>
                  <a:gd name="connsiteY1" fmla="*/ 99858 h 247467"/>
                  <a:gd name="connsiteX2" fmla="*/ 1306668 w 1485216"/>
                  <a:gd name="connsiteY2" fmla="*/ 247467 h 247467"/>
                  <a:gd name="connsiteX3" fmla="*/ 2 w 1485216"/>
                  <a:gd name="connsiteY3" fmla="*/ 143268 h 247467"/>
                  <a:gd name="connsiteX4" fmla="*/ 203577 w 1485216"/>
                  <a:gd name="connsiteY4" fmla="*/ 0 h 247467"/>
                  <a:gd name="connsiteX0" fmla="*/ 203577 w 1485216"/>
                  <a:gd name="connsiteY0" fmla="*/ 0 h 246680"/>
                  <a:gd name="connsiteX1" fmla="*/ 1485214 w 1485216"/>
                  <a:gd name="connsiteY1" fmla="*/ 99858 h 246680"/>
                  <a:gd name="connsiteX2" fmla="*/ 1296279 w 1485216"/>
                  <a:gd name="connsiteY2" fmla="*/ 246680 h 246680"/>
                  <a:gd name="connsiteX3" fmla="*/ 2 w 1485216"/>
                  <a:gd name="connsiteY3" fmla="*/ 143268 h 246680"/>
                  <a:gd name="connsiteX4" fmla="*/ 203577 w 1485216"/>
                  <a:gd name="connsiteY4" fmla="*/ 0 h 246680"/>
                  <a:gd name="connsiteX0" fmla="*/ 227997 w 1509636"/>
                  <a:gd name="connsiteY0" fmla="*/ 0 h 246680"/>
                  <a:gd name="connsiteX1" fmla="*/ 1509634 w 1509636"/>
                  <a:gd name="connsiteY1" fmla="*/ 99858 h 246680"/>
                  <a:gd name="connsiteX2" fmla="*/ 1320699 w 1509636"/>
                  <a:gd name="connsiteY2" fmla="*/ 246680 h 246680"/>
                  <a:gd name="connsiteX3" fmla="*/ -2 w 1509636"/>
                  <a:gd name="connsiteY3" fmla="*/ 143941 h 246680"/>
                  <a:gd name="connsiteX4" fmla="*/ 227997 w 1509636"/>
                  <a:gd name="connsiteY4" fmla="*/ 0 h 246680"/>
                  <a:gd name="connsiteX0" fmla="*/ 227997 w 1509636"/>
                  <a:gd name="connsiteY0" fmla="*/ 0 h 246680"/>
                  <a:gd name="connsiteX1" fmla="*/ 1509634 w 1509636"/>
                  <a:gd name="connsiteY1" fmla="*/ 99858 h 246680"/>
                  <a:gd name="connsiteX2" fmla="*/ 1320699 w 1509636"/>
                  <a:gd name="connsiteY2" fmla="*/ 246680 h 246680"/>
                  <a:gd name="connsiteX3" fmla="*/ 0 w 1509636"/>
                  <a:gd name="connsiteY3" fmla="*/ 143941 h 246680"/>
                  <a:gd name="connsiteX4" fmla="*/ 227997 w 1509636"/>
                  <a:gd name="connsiteY4" fmla="*/ 0 h 246680"/>
                  <a:gd name="connsiteX0" fmla="*/ 231631 w 1513270"/>
                  <a:gd name="connsiteY0" fmla="*/ 0 h 246680"/>
                  <a:gd name="connsiteX1" fmla="*/ 1513268 w 1513270"/>
                  <a:gd name="connsiteY1" fmla="*/ 99858 h 246680"/>
                  <a:gd name="connsiteX2" fmla="*/ 1324333 w 1513270"/>
                  <a:gd name="connsiteY2" fmla="*/ 246680 h 246680"/>
                  <a:gd name="connsiteX3" fmla="*/ 2 w 1513270"/>
                  <a:gd name="connsiteY3" fmla="*/ 146188 h 246680"/>
                  <a:gd name="connsiteX4" fmla="*/ 231631 w 1513270"/>
                  <a:gd name="connsiteY4" fmla="*/ 0 h 246680"/>
                  <a:gd name="connsiteX0" fmla="*/ 221236 w 1513270"/>
                  <a:gd name="connsiteY0" fmla="*/ 0 h 247467"/>
                  <a:gd name="connsiteX1" fmla="*/ 1513268 w 1513270"/>
                  <a:gd name="connsiteY1" fmla="*/ 100645 h 247467"/>
                  <a:gd name="connsiteX2" fmla="*/ 1324333 w 1513270"/>
                  <a:gd name="connsiteY2" fmla="*/ 247467 h 247467"/>
                  <a:gd name="connsiteX3" fmla="*/ 2 w 1513270"/>
                  <a:gd name="connsiteY3" fmla="*/ 146975 h 247467"/>
                  <a:gd name="connsiteX4" fmla="*/ 221236 w 1513270"/>
                  <a:gd name="connsiteY4" fmla="*/ 0 h 247467"/>
                  <a:gd name="connsiteX0" fmla="*/ 221236 w 1513270"/>
                  <a:gd name="connsiteY0" fmla="*/ 0 h 246681"/>
                  <a:gd name="connsiteX1" fmla="*/ 1513268 w 1513270"/>
                  <a:gd name="connsiteY1" fmla="*/ 100645 h 246681"/>
                  <a:gd name="connsiteX2" fmla="*/ 1313944 w 1513270"/>
                  <a:gd name="connsiteY2" fmla="*/ 246681 h 246681"/>
                  <a:gd name="connsiteX3" fmla="*/ 2 w 1513270"/>
                  <a:gd name="connsiteY3" fmla="*/ 146975 h 246681"/>
                  <a:gd name="connsiteX4" fmla="*/ 221236 w 1513270"/>
                  <a:gd name="connsiteY4" fmla="*/ 0 h 246681"/>
                  <a:gd name="connsiteX0" fmla="*/ 221236 w 1534047"/>
                  <a:gd name="connsiteY0" fmla="*/ 0 h 246681"/>
                  <a:gd name="connsiteX1" fmla="*/ 1534049 w 1534047"/>
                  <a:gd name="connsiteY1" fmla="*/ 102219 h 246681"/>
                  <a:gd name="connsiteX2" fmla="*/ 1313944 w 1534047"/>
                  <a:gd name="connsiteY2" fmla="*/ 246681 h 246681"/>
                  <a:gd name="connsiteX3" fmla="*/ 2 w 1534047"/>
                  <a:gd name="connsiteY3" fmla="*/ 146975 h 246681"/>
                  <a:gd name="connsiteX4" fmla="*/ 221236 w 1534047"/>
                  <a:gd name="connsiteY4" fmla="*/ 0 h 246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47" h="246681">
                    <a:moveTo>
                      <a:pt x="221236" y="0"/>
                    </a:moveTo>
                    <a:lnTo>
                      <a:pt x="1534049" y="102219"/>
                    </a:lnTo>
                    <a:lnTo>
                      <a:pt x="1313944" y="246681"/>
                    </a:lnTo>
                    <a:lnTo>
                      <a:pt x="2" y="146975"/>
                    </a:lnTo>
                    <a:lnTo>
                      <a:pt x="221236" y="0"/>
                    </a:lnTo>
                    <a:close/>
                  </a:path>
                </a:pathLst>
              </a:custGeom>
              <a:solidFill>
                <a:srgbClr val="00A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96F2D8D-A198-82AD-5A3F-4DA3E52A41F3}"/>
                  </a:ext>
                </a:extLst>
              </p:cNvPr>
              <p:cNvCxnSpPr>
                <a:cxnSpLocks noChangeAspect="1"/>
              </p:cNvCxnSpPr>
              <p:nvPr/>
            </p:nvCxnSpPr>
            <p:spPr>
              <a:xfrm rot="20442387">
                <a:off x="5225998" y="5388943"/>
                <a:ext cx="274320" cy="101696"/>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21" name="Content Placeholder 1">
                <a:extLst>
                  <a:ext uri="{FF2B5EF4-FFF2-40B4-BE49-F238E27FC236}">
                    <a16:creationId xmlns:a16="http://schemas.microsoft.com/office/drawing/2014/main" id="{95F105E0-1E46-7668-0ECD-56602F4F91CC}"/>
                  </a:ext>
                </a:extLst>
              </p:cNvPr>
              <p:cNvSpPr txBox="1">
                <a:spLocks/>
              </p:cNvSpPr>
              <p:nvPr/>
            </p:nvSpPr>
            <p:spPr>
              <a:xfrm>
                <a:off x="5611446" y="5346479"/>
                <a:ext cx="1227039" cy="342461"/>
              </a:xfrm>
              <a:prstGeom prst="rect">
                <a:avLst/>
              </a:prstGeom>
              <a:noFill/>
            </p:spPr>
            <p:txBody>
              <a:bodyPr vert="horz" lIns="0" tIns="0" rIns="0" bIns="0" rtlCol="0">
                <a:normAutofit fontScale="92500" lnSpcReduction="10000"/>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tx1"/>
                    </a:solidFill>
                  </a:rPr>
                  <a:t>Two-Way Protected Bike Lanes</a:t>
                </a:r>
              </a:p>
            </p:txBody>
          </p:sp>
        </p:grpSp>
        <p:sp>
          <p:nvSpPr>
            <p:cNvPr id="22" name="Content Placeholder 1">
              <a:extLst>
                <a:ext uri="{FF2B5EF4-FFF2-40B4-BE49-F238E27FC236}">
                  <a16:creationId xmlns:a16="http://schemas.microsoft.com/office/drawing/2014/main" id="{AF26E427-F251-15A9-2AF1-238112A07B90}"/>
                </a:ext>
              </a:extLst>
            </p:cNvPr>
            <p:cNvSpPr txBox="1">
              <a:spLocks/>
            </p:cNvSpPr>
            <p:nvPr/>
          </p:nvSpPr>
          <p:spPr>
            <a:xfrm>
              <a:off x="5480722" y="3699746"/>
              <a:ext cx="1227039" cy="228158"/>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a:solidFill>
                    <a:schemeClr val="tx1"/>
                  </a:solidFill>
                </a:rPr>
                <a:t>LEGEND</a:t>
              </a:r>
            </a:p>
          </p:txBody>
        </p:sp>
      </p:grpSp>
      <p:sp>
        <p:nvSpPr>
          <p:cNvPr id="25" name="Content Placeholder 1">
            <a:extLst>
              <a:ext uri="{FF2B5EF4-FFF2-40B4-BE49-F238E27FC236}">
                <a16:creationId xmlns:a16="http://schemas.microsoft.com/office/drawing/2014/main" id="{CB3856EE-30D4-CCB6-FFF5-5ED39EDB5BEA}"/>
              </a:ext>
            </a:extLst>
          </p:cNvPr>
          <p:cNvSpPr txBox="1">
            <a:spLocks/>
          </p:cNvSpPr>
          <p:nvPr/>
        </p:nvSpPr>
        <p:spPr>
          <a:xfrm rot="290148">
            <a:off x="2420499" y="3008870"/>
            <a:ext cx="1227039" cy="228158"/>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a:solidFill>
                  <a:schemeClr val="tx1"/>
                </a:solidFill>
              </a:rPr>
              <a:t>CARLISLE ST</a:t>
            </a:r>
          </a:p>
        </p:txBody>
      </p:sp>
      <p:sp>
        <p:nvSpPr>
          <p:cNvPr id="26" name="Content Placeholder 1">
            <a:extLst>
              <a:ext uri="{FF2B5EF4-FFF2-40B4-BE49-F238E27FC236}">
                <a16:creationId xmlns:a16="http://schemas.microsoft.com/office/drawing/2014/main" id="{E8AA2327-203F-E7C1-771E-20DEA875D513}"/>
              </a:ext>
            </a:extLst>
          </p:cNvPr>
          <p:cNvSpPr txBox="1">
            <a:spLocks/>
          </p:cNvSpPr>
          <p:nvPr/>
        </p:nvSpPr>
        <p:spPr>
          <a:xfrm rot="290148">
            <a:off x="7483300" y="3008979"/>
            <a:ext cx="1227039" cy="228158"/>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a:solidFill>
                  <a:schemeClr val="tx1"/>
                </a:solidFill>
              </a:rPr>
              <a:t>CARLISLE ST</a:t>
            </a:r>
          </a:p>
        </p:txBody>
      </p:sp>
      <p:sp>
        <p:nvSpPr>
          <p:cNvPr id="27" name="Content Placeholder 1">
            <a:extLst>
              <a:ext uri="{FF2B5EF4-FFF2-40B4-BE49-F238E27FC236}">
                <a16:creationId xmlns:a16="http://schemas.microsoft.com/office/drawing/2014/main" id="{EE7A18D9-B2F2-4316-B51D-7C09AB496D3D}"/>
              </a:ext>
            </a:extLst>
          </p:cNvPr>
          <p:cNvSpPr txBox="1">
            <a:spLocks/>
          </p:cNvSpPr>
          <p:nvPr/>
        </p:nvSpPr>
        <p:spPr>
          <a:xfrm rot="18508971">
            <a:off x="211140" y="4992609"/>
            <a:ext cx="842433" cy="221268"/>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a:solidFill>
                  <a:schemeClr val="tx1"/>
                </a:solidFill>
              </a:rPr>
              <a:t>ALLEN ST</a:t>
            </a:r>
          </a:p>
        </p:txBody>
      </p:sp>
      <p:sp>
        <p:nvSpPr>
          <p:cNvPr id="28" name="Content Placeholder 1">
            <a:extLst>
              <a:ext uri="{FF2B5EF4-FFF2-40B4-BE49-F238E27FC236}">
                <a16:creationId xmlns:a16="http://schemas.microsoft.com/office/drawing/2014/main" id="{5EF4F905-EDE8-3257-85BF-4F977891632B}"/>
              </a:ext>
            </a:extLst>
          </p:cNvPr>
          <p:cNvSpPr txBox="1">
            <a:spLocks/>
          </p:cNvSpPr>
          <p:nvPr/>
        </p:nvSpPr>
        <p:spPr>
          <a:xfrm rot="18508971">
            <a:off x="5266603" y="5011880"/>
            <a:ext cx="842433" cy="221268"/>
          </a:xfrm>
          <a:prstGeom prst="rect">
            <a:avLst/>
          </a:prstGeom>
          <a:noFill/>
        </p:spPr>
        <p:txBody>
          <a:bodyPr vert="horz" lIns="0" tIns="0" rIns="0" bIns="0" rtlCol="0">
            <a:normAutofit/>
          </a:bodyPr>
          <a:lstStyle>
            <a:lvl1pPr marL="228606" indent="-228606" algn="l" defTabSz="914423" rtl="0" eaLnBrk="1" latinLnBrk="0" hangingPunct="1">
              <a:lnSpc>
                <a:spcPct val="110000"/>
              </a:lnSpc>
              <a:spcBef>
                <a:spcPts val="12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16" indent="-228606" algn="l" defTabSz="914423" rtl="0" eaLnBrk="1" latinLnBrk="0" hangingPunct="1">
              <a:lnSpc>
                <a:spcPct val="110000"/>
              </a:lnSpc>
              <a:spcBef>
                <a:spcPts val="12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28" indent="-228606" algn="l" defTabSz="914423" rtl="0" eaLnBrk="1" latinLnBrk="0" hangingPunct="1">
              <a:lnSpc>
                <a:spcPct val="11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40"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52" indent="-228606" algn="l" defTabSz="914423" rtl="0" eaLnBrk="1" latinLnBrk="0" hangingPunct="1">
              <a:lnSpc>
                <a:spcPct val="11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b="1">
                <a:solidFill>
                  <a:schemeClr val="tx1"/>
                </a:solidFill>
              </a:rPr>
              <a:t>ALLEN ST</a:t>
            </a:r>
          </a:p>
        </p:txBody>
      </p:sp>
      <p:sp>
        <p:nvSpPr>
          <p:cNvPr id="31" name="Title 2">
            <a:extLst>
              <a:ext uri="{FF2B5EF4-FFF2-40B4-BE49-F238E27FC236}">
                <a16:creationId xmlns:a16="http://schemas.microsoft.com/office/drawing/2014/main" id="{49EFB8C7-50FB-7495-7B0E-4F86140D8986}"/>
              </a:ext>
            </a:extLst>
          </p:cNvPr>
          <p:cNvSpPr>
            <a:spLocks noGrp="1"/>
          </p:cNvSpPr>
          <p:nvPr>
            <p:ph type="title"/>
          </p:nvPr>
        </p:nvSpPr>
        <p:spPr>
          <a:xfrm>
            <a:off x="466728" y="206374"/>
            <a:ext cx="11429997" cy="1005840"/>
          </a:xfrm>
        </p:spPr>
        <p:txBody>
          <a:bodyPr>
            <a:normAutofit/>
          </a:bodyPr>
          <a:lstStyle/>
          <a:p>
            <a:r>
              <a:rPr lang="en-US"/>
              <a:t>Impacts to McKinney/ Cole Project (Cont.)</a:t>
            </a:r>
          </a:p>
        </p:txBody>
      </p:sp>
    </p:spTree>
    <p:extLst>
      <p:ext uri="{BB962C8B-B14F-4D97-AF65-F5344CB8AC3E}">
        <p14:creationId xmlns:p14="http://schemas.microsoft.com/office/powerpoint/2010/main" val="228817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2F5-AED1-1A52-39BD-DFED7A4C3210}"/>
              </a:ext>
            </a:extLst>
          </p:cNvPr>
          <p:cNvSpPr>
            <a:spLocks noGrp="1"/>
          </p:cNvSpPr>
          <p:nvPr>
            <p:ph idx="1"/>
          </p:nvPr>
        </p:nvSpPr>
        <p:spPr>
          <a:xfrm>
            <a:off x="838200" y="1462209"/>
            <a:ext cx="10515600" cy="4351338"/>
          </a:xfrm>
        </p:spPr>
        <p:txBody>
          <a:bodyPr vert="horz" lIns="91440" tIns="45720" rIns="91440" bIns="45720" rtlCol="0" anchor="t">
            <a:normAutofit/>
          </a:bodyPr>
          <a:lstStyle/>
          <a:p>
            <a:r>
              <a:rPr lang="en-US">
                <a:latin typeface="Arial"/>
                <a:cs typeface="Arial"/>
              </a:rPr>
              <a:t>Which key design considerations are priority? Please rank the following:</a:t>
            </a:r>
          </a:p>
          <a:p>
            <a:pPr lvl="1">
              <a:buFont typeface="Wingdings" panose="05000000000000000000" pitchFamily="2" charset="2"/>
              <a:buChar char="q"/>
            </a:pPr>
            <a:r>
              <a:rPr lang="en-US">
                <a:latin typeface="Arial"/>
                <a:cs typeface="Arial"/>
              </a:rPr>
              <a:t>Pedestrian safety</a:t>
            </a:r>
          </a:p>
          <a:p>
            <a:pPr lvl="1">
              <a:buFont typeface="Wingdings" panose="05000000000000000000" pitchFamily="2" charset="2"/>
              <a:buChar char="q"/>
            </a:pPr>
            <a:r>
              <a:rPr lang="en-US">
                <a:latin typeface="Arial"/>
                <a:cs typeface="Arial"/>
              </a:rPr>
              <a:t>Trolley operation (minimize delay, maximize safety)</a:t>
            </a:r>
          </a:p>
          <a:p>
            <a:pPr lvl="1">
              <a:buFont typeface="Wingdings" panose="05000000000000000000" pitchFamily="2" charset="2"/>
              <a:buChar char="q"/>
            </a:pPr>
            <a:r>
              <a:rPr lang="en-US">
                <a:latin typeface="Arial"/>
                <a:cs typeface="Arial"/>
              </a:rPr>
              <a:t>Vehicular traffic operation (minimize delay, maximize turning options)</a:t>
            </a:r>
          </a:p>
          <a:p>
            <a:pPr lvl="1">
              <a:buFont typeface="Wingdings" panose="05000000000000000000" pitchFamily="2" charset="2"/>
              <a:buChar char="q"/>
            </a:pPr>
            <a:r>
              <a:rPr lang="en-US">
                <a:latin typeface="Arial"/>
                <a:cs typeface="Arial"/>
              </a:rPr>
              <a:t>Pocket park space</a:t>
            </a:r>
          </a:p>
          <a:p>
            <a:r>
              <a:rPr lang="en-US">
                <a:latin typeface="Arial"/>
                <a:cs typeface="Arial"/>
              </a:rPr>
              <a:t>Feedback on the Blackburn options</a:t>
            </a:r>
            <a:endParaRPr lang="en-US">
              <a:solidFill>
                <a:srgbClr val="000000"/>
              </a:solidFill>
              <a:latin typeface="Arial"/>
              <a:cs typeface="Arial"/>
            </a:endParaRPr>
          </a:p>
          <a:p>
            <a:r>
              <a:rPr lang="en-US">
                <a:latin typeface="Arial"/>
                <a:cs typeface="Arial"/>
              </a:rPr>
              <a:t>Feedback on the Allen/Oak Grove options</a:t>
            </a:r>
            <a:endParaRPr lang="en-US"/>
          </a:p>
          <a:p>
            <a:r>
              <a:rPr lang="en-US">
                <a:latin typeface="Arial"/>
                <a:cs typeface="Arial"/>
              </a:rPr>
              <a:t>Any other feedback</a:t>
            </a:r>
            <a:endParaRPr lang="en-US"/>
          </a:p>
          <a:p>
            <a:endParaRPr lang="en-US"/>
          </a:p>
        </p:txBody>
      </p:sp>
      <p:sp>
        <p:nvSpPr>
          <p:cNvPr id="4" name="Slide Number Placeholder 3">
            <a:extLst>
              <a:ext uri="{FF2B5EF4-FFF2-40B4-BE49-F238E27FC236}">
                <a16:creationId xmlns:a16="http://schemas.microsoft.com/office/drawing/2014/main" id="{08AAF597-C190-C58D-E6D1-7B7EA94ED73B}"/>
              </a:ext>
            </a:extLst>
          </p:cNvPr>
          <p:cNvSpPr>
            <a:spLocks noGrp="1"/>
          </p:cNvSpPr>
          <p:nvPr>
            <p:ph type="sldNum" sz="quarter" idx="12"/>
          </p:nvPr>
        </p:nvSpPr>
        <p:spPr/>
        <p:txBody>
          <a:bodyPr/>
          <a:lstStyle/>
          <a:p>
            <a:fld id="{3124D799-8608-4924-AD63-20EE418A2780}" type="slidenum">
              <a:rPr lang="en-US" smtClean="0"/>
              <a:t>48</a:t>
            </a:fld>
            <a:endParaRPr lang="en-US"/>
          </a:p>
        </p:txBody>
      </p:sp>
      <p:sp>
        <p:nvSpPr>
          <p:cNvPr id="5" name="Title 1">
            <a:extLst>
              <a:ext uri="{FF2B5EF4-FFF2-40B4-BE49-F238E27FC236}">
                <a16:creationId xmlns:a16="http://schemas.microsoft.com/office/drawing/2014/main" id="{38939B7E-38F6-A4F4-8C20-CAFB2FAFBD44}"/>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We Want Your Input!</a:t>
            </a:r>
            <a:endParaRPr lang="en-US"/>
          </a:p>
        </p:txBody>
      </p:sp>
    </p:spTree>
    <p:extLst>
      <p:ext uri="{BB962C8B-B14F-4D97-AF65-F5344CB8AC3E}">
        <p14:creationId xmlns:p14="http://schemas.microsoft.com/office/powerpoint/2010/main" val="2353908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5223CD-A9BB-822A-0B8F-86DD3F84C11B}"/>
              </a:ext>
            </a:extLst>
          </p:cNvPr>
          <p:cNvSpPr>
            <a:spLocks noGrp="1"/>
          </p:cNvSpPr>
          <p:nvPr>
            <p:ph idx="1"/>
          </p:nvPr>
        </p:nvSpPr>
        <p:spPr>
          <a:xfrm>
            <a:off x="841866" y="1588073"/>
            <a:ext cx="10806769" cy="4092932"/>
          </a:xfrm>
        </p:spPr>
        <p:txBody>
          <a:bodyPr>
            <a:normAutofit lnSpcReduction="10000"/>
          </a:bodyPr>
          <a:lstStyle/>
          <a:p>
            <a:r>
              <a:rPr lang="en-US"/>
              <a:t>Should Uptown have a high-comfort bicycle network that connects residents to Downtown, Victory Park, West Village, Knox Street, etc.?</a:t>
            </a:r>
          </a:p>
          <a:p>
            <a:r>
              <a:rPr lang="en-US"/>
              <a:t>Is an alternative to the Katy Trail needed for bicyclists?</a:t>
            </a:r>
          </a:p>
          <a:p>
            <a:r>
              <a:rPr lang="en-US"/>
              <a:t>What do you think of the proposed bicycle network, specifically the alternative Katy Trail routes? (Travis/Carlisle and Turtle Creek routes)</a:t>
            </a:r>
          </a:p>
          <a:p>
            <a:r>
              <a:rPr lang="en-US"/>
              <a:t>Do you think modifications should be made to the impacted portions of the McKinney/Cole plans to incorporate the proposed bicycle network?</a:t>
            </a:r>
          </a:p>
        </p:txBody>
      </p:sp>
      <p:sp>
        <p:nvSpPr>
          <p:cNvPr id="4" name="Slide Number Placeholder 3">
            <a:extLst>
              <a:ext uri="{FF2B5EF4-FFF2-40B4-BE49-F238E27FC236}">
                <a16:creationId xmlns:a16="http://schemas.microsoft.com/office/drawing/2014/main" id="{527B224C-60E6-438F-86F9-95C755D8C688}"/>
              </a:ext>
            </a:extLst>
          </p:cNvPr>
          <p:cNvSpPr>
            <a:spLocks noGrp="1"/>
          </p:cNvSpPr>
          <p:nvPr>
            <p:ph type="sldNum" sz="quarter" idx="12"/>
          </p:nvPr>
        </p:nvSpPr>
        <p:spPr/>
        <p:txBody>
          <a:bodyPr/>
          <a:lstStyle/>
          <a:p>
            <a:fld id="{3124D799-8608-4924-AD63-20EE418A2780}" type="slidenum">
              <a:rPr lang="en-US" smtClean="0"/>
              <a:t>49</a:t>
            </a:fld>
            <a:endParaRPr lang="en-US"/>
          </a:p>
        </p:txBody>
      </p:sp>
      <p:sp>
        <p:nvSpPr>
          <p:cNvPr id="5" name="Title 1">
            <a:extLst>
              <a:ext uri="{FF2B5EF4-FFF2-40B4-BE49-F238E27FC236}">
                <a16:creationId xmlns:a16="http://schemas.microsoft.com/office/drawing/2014/main" id="{724DE071-B7ED-A307-10DF-F30F65898774}"/>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We Want Your Input! (Cont.)</a:t>
            </a:r>
            <a:endParaRPr lang="en-US"/>
          </a:p>
        </p:txBody>
      </p:sp>
    </p:spTree>
    <p:extLst>
      <p:ext uri="{BB962C8B-B14F-4D97-AF65-F5344CB8AC3E}">
        <p14:creationId xmlns:p14="http://schemas.microsoft.com/office/powerpoint/2010/main" val="413569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AEDA9D-DE74-4B47-901C-C387E8E42099}"/>
              </a:ext>
            </a:extLst>
          </p:cNvPr>
          <p:cNvSpPr>
            <a:spLocks noGrp="1"/>
          </p:cNvSpPr>
          <p:nvPr>
            <p:ph idx="1"/>
          </p:nvPr>
        </p:nvSpPr>
        <p:spPr>
          <a:xfrm>
            <a:off x="843934" y="1358620"/>
            <a:ext cx="10993582" cy="4351338"/>
          </a:xfrm>
        </p:spPr>
        <p:txBody>
          <a:bodyPr vert="horz" lIns="91440" tIns="45720" rIns="91440" bIns="45720" rtlCol="0" anchor="t">
            <a:noAutofit/>
          </a:bodyPr>
          <a:lstStyle/>
          <a:p>
            <a:pPr>
              <a:lnSpc>
                <a:spcPct val="100000"/>
              </a:lnSpc>
              <a:spcBef>
                <a:spcPts val="1200"/>
              </a:spcBef>
            </a:pPr>
            <a:r>
              <a:rPr lang="en-US" sz="2400" b="1">
                <a:latin typeface="Arial"/>
                <a:cs typeface="Arial"/>
              </a:rPr>
              <a:t>2015 </a:t>
            </a:r>
            <a:r>
              <a:rPr lang="en-US" sz="2400">
                <a:latin typeface="Arial"/>
                <a:cs typeface="Arial"/>
              </a:rPr>
              <a:t>– Uptown Dallas Inc. (UDI) funded a traffic study to evaluate the impacts of converting McKinney Avenue and Cole Avenue from a one-way couplet to two-way operations</a:t>
            </a:r>
            <a:endParaRPr lang="en-US" sz="2400"/>
          </a:p>
          <a:p>
            <a:pPr>
              <a:lnSpc>
                <a:spcPct val="100000"/>
              </a:lnSpc>
              <a:spcBef>
                <a:spcPts val="1200"/>
              </a:spcBef>
            </a:pPr>
            <a:r>
              <a:rPr lang="en-US" sz="2400" b="1">
                <a:latin typeface="Arial"/>
                <a:cs typeface="Arial"/>
              </a:rPr>
              <a:t>November 18, 2016</a:t>
            </a:r>
            <a:r>
              <a:rPr lang="en-US" sz="2400">
                <a:latin typeface="Arial"/>
                <a:cs typeface="Arial"/>
              </a:rPr>
              <a:t> – The Dallas City Council approved the two-way conversions via an amendment to the City's Thoroughfare Plan </a:t>
            </a:r>
            <a:endParaRPr lang="en-US" sz="2400"/>
          </a:p>
          <a:p>
            <a:pPr>
              <a:lnSpc>
                <a:spcPct val="100000"/>
              </a:lnSpc>
              <a:spcBef>
                <a:spcPts val="1200"/>
              </a:spcBef>
            </a:pPr>
            <a:r>
              <a:rPr lang="en-US" sz="2400" b="1">
                <a:latin typeface="Arial"/>
                <a:cs typeface="Arial"/>
              </a:rPr>
              <a:t>October 12, 2017</a:t>
            </a:r>
            <a:r>
              <a:rPr lang="en-US" sz="2400">
                <a:latin typeface="Arial"/>
                <a:cs typeface="Arial"/>
              </a:rPr>
              <a:t> – The Regional Transportation Council awarded federal funding to the McKinney/Cole Two-Way Conversion Project</a:t>
            </a:r>
          </a:p>
          <a:p>
            <a:pPr>
              <a:lnSpc>
                <a:spcPct val="100000"/>
              </a:lnSpc>
              <a:spcBef>
                <a:spcPts val="1200"/>
              </a:spcBef>
            </a:pPr>
            <a:r>
              <a:rPr lang="en-US" sz="2400" b="1">
                <a:latin typeface="Arial"/>
                <a:cs typeface="Arial"/>
              </a:rPr>
              <a:t>November 7, 2017</a:t>
            </a:r>
            <a:r>
              <a:rPr lang="en-US" sz="2400">
                <a:latin typeface="Arial"/>
                <a:cs typeface="Arial"/>
              </a:rPr>
              <a:t> – Funding for the project was allocated as part of the larger City of Dallas 2017 Bond package</a:t>
            </a:r>
          </a:p>
        </p:txBody>
      </p:sp>
      <p:sp>
        <p:nvSpPr>
          <p:cNvPr id="2" name="Slide Number Placeholder 1">
            <a:extLst>
              <a:ext uri="{FF2B5EF4-FFF2-40B4-BE49-F238E27FC236}">
                <a16:creationId xmlns:a16="http://schemas.microsoft.com/office/drawing/2014/main" id="{CCE8450C-D9FB-4A44-969C-EAFBD65199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3" name="Title 1">
            <a:extLst>
              <a:ext uri="{FF2B5EF4-FFF2-40B4-BE49-F238E27FC236}">
                <a16:creationId xmlns:a16="http://schemas.microsoft.com/office/drawing/2014/main" id="{CCBBC279-D2F1-DF9D-B4D1-FCA15FBC0AB5}"/>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Background</a:t>
            </a:r>
          </a:p>
        </p:txBody>
      </p:sp>
    </p:spTree>
    <p:extLst>
      <p:ext uri="{BB962C8B-B14F-4D97-AF65-F5344CB8AC3E}">
        <p14:creationId xmlns:p14="http://schemas.microsoft.com/office/powerpoint/2010/main" val="3800835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6DE048-1470-F822-BBEE-85F273882829}"/>
              </a:ext>
            </a:extLst>
          </p:cNvPr>
          <p:cNvSpPr>
            <a:spLocks noGrp="1"/>
          </p:cNvSpPr>
          <p:nvPr>
            <p:ph idx="1"/>
          </p:nvPr>
        </p:nvSpPr>
        <p:spPr/>
        <p:txBody>
          <a:bodyPr vert="horz" lIns="91440" tIns="45720" rIns="91440" bIns="45720" rtlCol="0" anchor="t">
            <a:normAutofit/>
          </a:bodyPr>
          <a:lstStyle/>
          <a:p>
            <a:r>
              <a:rPr lang="en-US">
                <a:latin typeface="Arial"/>
                <a:cs typeface="Arial"/>
              </a:rPr>
              <a:t>Gather and review community feedback – October 2024</a:t>
            </a:r>
          </a:p>
          <a:p>
            <a:r>
              <a:rPr lang="en-US">
                <a:latin typeface="Arial"/>
                <a:cs typeface="Arial"/>
              </a:rPr>
              <a:t>Identify community preferences – November 2024</a:t>
            </a:r>
          </a:p>
          <a:p>
            <a:r>
              <a:rPr lang="en-US">
                <a:latin typeface="Arial"/>
                <a:cs typeface="Arial"/>
              </a:rPr>
              <a:t>Update community at 60% - February 2025 (Tentative)</a:t>
            </a:r>
          </a:p>
          <a:p>
            <a:r>
              <a:rPr lang="en-US">
                <a:latin typeface="Arial"/>
                <a:cs typeface="Arial"/>
              </a:rPr>
              <a:t>Complete Environmental Clearance - January 2025</a:t>
            </a:r>
          </a:p>
          <a:p>
            <a:r>
              <a:rPr lang="en-US">
                <a:latin typeface="Arial"/>
                <a:cs typeface="Arial"/>
              </a:rPr>
              <a:t>Complete Design – June 2025</a:t>
            </a:r>
          </a:p>
          <a:p>
            <a:r>
              <a:rPr lang="en-US">
                <a:latin typeface="Arial"/>
                <a:cs typeface="Arial"/>
              </a:rPr>
              <a:t>Begin Construction – January 2026</a:t>
            </a:r>
            <a:endParaRPr lang="en-US"/>
          </a:p>
        </p:txBody>
      </p:sp>
      <p:sp>
        <p:nvSpPr>
          <p:cNvPr id="4" name="Slide Number Placeholder 3">
            <a:extLst>
              <a:ext uri="{FF2B5EF4-FFF2-40B4-BE49-F238E27FC236}">
                <a16:creationId xmlns:a16="http://schemas.microsoft.com/office/drawing/2014/main" id="{5C7D1114-6EF4-B172-CB5F-1FA8163354FD}"/>
              </a:ext>
            </a:extLst>
          </p:cNvPr>
          <p:cNvSpPr>
            <a:spLocks noGrp="1"/>
          </p:cNvSpPr>
          <p:nvPr>
            <p:ph type="sldNum" sz="quarter" idx="12"/>
          </p:nvPr>
        </p:nvSpPr>
        <p:spPr/>
        <p:txBody>
          <a:bodyPr/>
          <a:lstStyle/>
          <a:p>
            <a:fld id="{3124D799-8608-4924-AD63-20EE418A2780}" type="slidenum">
              <a:rPr lang="en-US" smtClean="0"/>
              <a:t>50</a:t>
            </a:fld>
            <a:endParaRPr lang="en-US"/>
          </a:p>
        </p:txBody>
      </p:sp>
      <p:sp>
        <p:nvSpPr>
          <p:cNvPr id="7" name="Title 1">
            <a:extLst>
              <a:ext uri="{FF2B5EF4-FFF2-40B4-BE49-F238E27FC236}">
                <a16:creationId xmlns:a16="http://schemas.microsoft.com/office/drawing/2014/main" id="{184D9802-78C3-229B-D782-B28A81E7EC7C}"/>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Next Steps</a:t>
            </a:r>
            <a:endParaRPr lang="en-US"/>
          </a:p>
        </p:txBody>
      </p:sp>
    </p:spTree>
    <p:extLst>
      <p:ext uri="{BB962C8B-B14F-4D97-AF65-F5344CB8AC3E}">
        <p14:creationId xmlns:p14="http://schemas.microsoft.com/office/powerpoint/2010/main" val="1733805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CDE6D1-6978-47EB-90BC-D051A9EAA4D2}"/>
              </a:ext>
            </a:extLst>
          </p:cNvPr>
          <p:cNvSpPr>
            <a:spLocks noGrp="1"/>
          </p:cNvSpPr>
          <p:nvPr>
            <p:ph idx="1"/>
          </p:nvPr>
        </p:nvSpPr>
        <p:spPr>
          <a:xfrm>
            <a:off x="466727" y="1330165"/>
            <a:ext cx="11268071" cy="4351338"/>
          </a:xfrm>
        </p:spPr>
        <p:txBody>
          <a:bodyPr>
            <a:normAutofit/>
          </a:bodyPr>
          <a:lstStyle/>
          <a:p>
            <a:pPr marL="0" indent="0">
              <a:buNone/>
            </a:pPr>
            <a:r>
              <a:rPr lang="en-US" sz="2400" dirty="0"/>
              <a:t>Comments will be accepted through </a:t>
            </a:r>
            <a:r>
              <a:rPr lang="en-US" sz="2400" u="sng" dirty="0"/>
              <a:t>October 16, 2024</a:t>
            </a:r>
            <a:r>
              <a:rPr lang="en-US" sz="2400" dirty="0"/>
              <a:t>. Please provide comments using the survey link on the public meeting website or the QR codes below:</a:t>
            </a:r>
          </a:p>
        </p:txBody>
      </p:sp>
      <p:sp>
        <p:nvSpPr>
          <p:cNvPr id="5" name="Slide Number Placeholder 4">
            <a:extLst>
              <a:ext uri="{FF2B5EF4-FFF2-40B4-BE49-F238E27FC236}">
                <a16:creationId xmlns:a16="http://schemas.microsoft.com/office/drawing/2014/main" id="{074E00A2-39A5-4BDA-A4A1-C25131F35A48}"/>
              </a:ext>
            </a:extLst>
          </p:cNvPr>
          <p:cNvSpPr>
            <a:spLocks noGrp="1"/>
          </p:cNvSpPr>
          <p:nvPr>
            <p:ph type="sldNum" sz="quarter" idx="12"/>
          </p:nvPr>
        </p:nvSpPr>
        <p:spPr/>
        <p:txBody>
          <a:bodyPr/>
          <a:lstStyle/>
          <a:p>
            <a:fld id="{3124D799-8608-4924-AD63-20EE418A2780}" type="slidenum">
              <a:rPr lang="en-US" smtClean="0"/>
              <a:t>51</a:t>
            </a:fld>
            <a:endParaRPr lang="en-US"/>
          </a:p>
        </p:txBody>
      </p:sp>
      <p:sp>
        <p:nvSpPr>
          <p:cNvPr id="4" name="TextBox 3">
            <a:extLst>
              <a:ext uri="{FF2B5EF4-FFF2-40B4-BE49-F238E27FC236}">
                <a16:creationId xmlns:a16="http://schemas.microsoft.com/office/drawing/2014/main" id="{AA54F5CB-2393-4544-AF3B-CE5E673E2A95}"/>
              </a:ext>
            </a:extLst>
          </p:cNvPr>
          <p:cNvSpPr txBox="1"/>
          <p:nvPr/>
        </p:nvSpPr>
        <p:spPr>
          <a:xfrm>
            <a:off x="1958578" y="2009228"/>
            <a:ext cx="8274843" cy="461665"/>
          </a:xfrm>
          <a:prstGeom prst="rect">
            <a:avLst/>
          </a:prstGeom>
          <a:noFill/>
        </p:spPr>
        <p:txBody>
          <a:bodyPr wrap="square" rtlCol="0">
            <a:spAutoFit/>
          </a:bodyPr>
          <a:lstStyle/>
          <a:p>
            <a:pPr algn="ctr"/>
            <a:r>
              <a:rPr lang="en-US" sz="2400" b="1" dirty="0">
                <a:solidFill>
                  <a:srgbClr val="3056A5"/>
                </a:solidFill>
              </a:rPr>
              <a:t>Public Meeting Website: </a:t>
            </a:r>
            <a:r>
              <a:rPr lang="en-US" sz="2400" b="1" u="sng" dirty="0">
                <a:solidFill>
                  <a:srgbClr val="0070C0"/>
                </a:solidFill>
              </a:rPr>
              <a:t>bit.ly/McKinneyCole1002 </a:t>
            </a:r>
            <a:endParaRPr lang="en-US" sz="2400" b="1" dirty="0">
              <a:solidFill>
                <a:srgbClr val="3056A5"/>
              </a:solidFill>
            </a:endParaRPr>
          </a:p>
        </p:txBody>
      </p:sp>
      <p:sp>
        <p:nvSpPr>
          <p:cNvPr id="6" name="AutoShape 2">
            <a:extLst>
              <a:ext uri="{FF2B5EF4-FFF2-40B4-BE49-F238E27FC236}">
                <a16:creationId xmlns:a16="http://schemas.microsoft.com/office/drawing/2014/main" id="{2DF270CC-36AD-4437-8F6C-F627DB31B79F}"/>
              </a:ext>
            </a:extLst>
          </p:cNvPr>
          <p:cNvSpPr>
            <a:spLocks noChangeAspect="1" noChangeArrowheads="1"/>
          </p:cNvSpPr>
          <p:nvPr/>
        </p:nvSpPr>
        <p:spPr bwMode="auto">
          <a:xfrm>
            <a:off x="5943600" y="3307644"/>
            <a:ext cx="304800" cy="2737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878E8677-7400-7B95-BE79-FB7C58F2B907}"/>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Q&amp;A and Comments</a:t>
            </a:r>
          </a:p>
        </p:txBody>
      </p:sp>
      <p:pic>
        <p:nvPicPr>
          <p:cNvPr id="10" name="Picture 9" descr="A qr code on a map&#10;&#10;Description automatically generated">
            <a:extLst>
              <a:ext uri="{FF2B5EF4-FFF2-40B4-BE49-F238E27FC236}">
                <a16:creationId xmlns:a16="http://schemas.microsoft.com/office/drawing/2014/main" id="{F9F7A5F3-A87C-9976-C589-EE8C39BB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459" y="2559862"/>
            <a:ext cx="3337962" cy="3337962"/>
          </a:xfrm>
          <a:prstGeom prst="rect">
            <a:avLst/>
          </a:prstGeom>
        </p:spPr>
      </p:pic>
      <p:pic>
        <p:nvPicPr>
          <p:cNvPr id="12" name="Picture 11" descr="A qr code on a map&#10;&#10;Description automatically generated">
            <a:extLst>
              <a:ext uri="{FF2B5EF4-FFF2-40B4-BE49-F238E27FC236}">
                <a16:creationId xmlns:a16="http://schemas.microsoft.com/office/drawing/2014/main" id="{BC3C2491-DFEA-BDCA-09A8-29B0A7D60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144" y="2559861"/>
            <a:ext cx="3337963" cy="3337963"/>
          </a:xfrm>
          <a:prstGeom prst="rect">
            <a:avLst/>
          </a:prstGeom>
        </p:spPr>
      </p:pic>
    </p:spTree>
    <p:extLst>
      <p:ext uri="{BB962C8B-B14F-4D97-AF65-F5344CB8AC3E}">
        <p14:creationId xmlns:p14="http://schemas.microsoft.com/office/powerpoint/2010/main" val="4246500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4E00A2-39A5-4BDA-A4A1-C25131F35A48}"/>
              </a:ext>
            </a:extLst>
          </p:cNvPr>
          <p:cNvSpPr>
            <a:spLocks noGrp="1"/>
          </p:cNvSpPr>
          <p:nvPr>
            <p:ph type="sldNum" sz="quarter" idx="12"/>
          </p:nvPr>
        </p:nvSpPr>
        <p:spPr/>
        <p:txBody>
          <a:bodyPr/>
          <a:lstStyle/>
          <a:p>
            <a:fld id="{3124D799-8608-4924-AD63-20EE418A2780}" type="slidenum">
              <a:rPr lang="en-US" smtClean="0"/>
              <a:t>52</a:t>
            </a:fld>
            <a:endParaRPr lang="en-US"/>
          </a:p>
        </p:txBody>
      </p:sp>
      <p:sp>
        <p:nvSpPr>
          <p:cNvPr id="6" name="AutoShape 2">
            <a:extLst>
              <a:ext uri="{FF2B5EF4-FFF2-40B4-BE49-F238E27FC236}">
                <a16:creationId xmlns:a16="http://schemas.microsoft.com/office/drawing/2014/main" id="{2DF270CC-36AD-4437-8F6C-F627DB31B79F}"/>
              </a:ext>
            </a:extLst>
          </p:cNvPr>
          <p:cNvSpPr>
            <a:spLocks noChangeAspect="1" noChangeArrowheads="1"/>
          </p:cNvSpPr>
          <p:nvPr/>
        </p:nvSpPr>
        <p:spPr bwMode="auto">
          <a:xfrm>
            <a:off x="5943600" y="3307644"/>
            <a:ext cx="304800" cy="2737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878E8677-7400-7B95-BE79-FB7C58F2B907}"/>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dirty="0"/>
              <a:t>Contact Information</a:t>
            </a:r>
          </a:p>
        </p:txBody>
      </p:sp>
      <p:sp>
        <p:nvSpPr>
          <p:cNvPr id="9" name="Content Placeholder 2">
            <a:extLst>
              <a:ext uri="{FF2B5EF4-FFF2-40B4-BE49-F238E27FC236}">
                <a16:creationId xmlns:a16="http://schemas.microsoft.com/office/drawing/2014/main" id="{3FAE6E08-0646-937B-DD39-113DD6D5F61D}"/>
              </a:ext>
            </a:extLst>
          </p:cNvPr>
          <p:cNvSpPr txBox="1">
            <a:spLocks/>
          </p:cNvSpPr>
          <p:nvPr/>
        </p:nvSpPr>
        <p:spPr>
          <a:xfrm>
            <a:off x="990600" y="1462088"/>
            <a:ext cx="10515600" cy="4351338"/>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C000"/>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C000"/>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C000"/>
              </a:buClr>
              <a:buFont typeface="Arial" panose="020B0604020202020204" pitchFamily="34" charset="0"/>
              <a:buChar char="•"/>
              <a:defRPr sz="1800" kern="1200">
                <a:solidFill>
                  <a:srgbClr val="3056A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latin typeface="Arial"/>
                <a:cs typeface="Arial"/>
              </a:rPr>
              <a:t>Cameron Anderson, P.E., Program Administrator</a:t>
            </a:r>
          </a:p>
          <a:p>
            <a:pPr lvl="1">
              <a:spcBef>
                <a:spcPts val="1200"/>
              </a:spcBef>
            </a:pPr>
            <a:r>
              <a:rPr lang="en-US" dirty="0">
                <a:latin typeface="Arial"/>
                <a:cs typeface="Arial"/>
                <a:hlinkClick r:id="rId3"/>
              </a:rPr>
              <a:t>Cameron.Anderson@dallas.gov</a:t>
            </a:r>
            <a:r>
              <a:rPr lang="en-US" dirty="0">
                <a:latin typeface="Arial"/>
                <a:cs typeface="Arial"/>
              </a:rPr>
              <a:t> </a:t>
            </a:r>
          </a:p>
          <a:p>
            <a:pPr lvl="1">
              <a:spcBef>
                <a:spcPts val="1200"/>
              </a:spcBef>
            </a:pPr>
            <a:r>
              <a:rPr lang="en-US" dirty="0">
                <a:latin typeface="Arial"/>
                <a:cs typeface="Arial"/>
              </a:rPr>
              <a:t>Ph: 214-948-4601</a:t>
            </a:r>
          </a:p>
          <a:p>
            <a:pPr>
              <a:spcBef>
                <a:spcPts val="1200"/>
              </a:spcBef>
            </a:pPr>
            <a:r>
              <a:rPr lang="en-US" dirty="0">
                <a:latin typeface="Arial"/>
                <a:cs typeface="Arial"/>
              </a:rPr>
              <a:t>Changho Yi, P.E., CFM, Project Manager</a:t>
            </a:r>
          </a:p>
          <a:p>
            <a:pPr lvl="1">
              <a:spcBef>
                <a:spcPts val="1200"/>
              </a:spcBef>
            </a:pPr>
            <a:r>
              <a:rPr lang="en-US" dirty="0">
                <a:latin typeface="Arial"/>
                <a:cs typeface="Arial"/>
                <a:hlinkClick r:id="rId4"/>
              </a:rPr>
              <a:t>Changho.yi@dallas.gov</a:t>
            </a:r>
            <a:endParaRPr lang="en-US" dirty="0">
              <a:latin typeface="Arial"/>
              <a:cs typeface="Arial"/>
            </a:endParaRPr>
          </a:p>
          <a:p>
            <a:pPr lvl="1">
              <a:spcBef>
                <a:spcPts val="1200"/>
              </a:spcBef>
            </a:pPr>
            <a:r>
              <a:rPr lang="en-US" dirty="0">
                <a:latin typeface="Arial"/>
                <a:cs typeface="Arial"/>
              </a:rPr>
              <a:t>Ph: 469-482-9164</a:t>
            </a:r>
          </a:p>
          <a:p>
            <a:pPr>
              <a:spcBef>
                <a:spcPts val="1200"/>
              </a:spcBef>
            </a:pPr>
            <a:r>
              <a:rPr lang="en-US" dirty="0">
                <a:latin typeface="Arial"/>
                <a:cs typeface="Arial"/>
              </a:rPr>
              <a:t>Kathryn Rush, AICP, Chief Planner</a:t>
            </a:r>
          </a:p>
          <a:p>
            <a:pPr lvl="1">
              <a:spcBef>
                <a:spcPts val="1200"/>
              </a:spcBef>
            </a:pPr>
            <a:r>
              <a:rPr lang="en-US" dirty="0">
                <a:latin typeface="Arial"/>
                <a:cs typeface="Arial"/>
                <a:hlinkClick r:id="rId5"/>
              </a:rPr>
              <a:t>Kathryn.rush@dallas.gov</a:t>
            </a:r>
            <a:endParaRPr lang="en-US" dirty="0">
              <a:latin typeface="Arial"/>
              <a:cs typeface="Arial"/>
            </a:endParaRPr>
          </a:p>
          <a:p>
            <a:pPr lvl="1">
              <a:spcBef>
                <a:spcPts val="1200"/>
              </a:spcBef>
            </a:pPr>
            <a:r>
              <a:rPr lang="en-US" dirty="0">
                <a:latin typeface="Arial"/>
                <a:cs typeface="Arial"/>
              </a:rPr>
              <a:t>Ph: 469-798-3117</a:t>
            </a:r>
          </a:p>
          <a:p>
            <a:pPr>
              <a:spcBef>
                <a:spcPts val="1200"/>
              </a:spcBef>
            </a:pPr>
            <a:r>
              <a:rPr lang="en-US" dirty="0">
                <a:latin typeface="Arial"/>
                <a:cs typeface="Arial"/>
              </a:rPr>
              <a:t>Jessica Scott, AICP, LCI, Bicycle &amp; </a:t>
            </a:r>
            <a:r>
              <a:rPr lang="en-US" dirty="0" err="1">
                <a:latin typeface="Arial"/>
                <a:cs typeface="Arial"/>
              </a:rPr>
              <a:t>Micromobility</a:t>
            </a:r>
            <a:r>
              <a:rPr lang="en-US" dirty="0">
                <a:latin typeface="Arial"/>
                <a:cs typeface="Arial"/>
              </a:rPr>
              <a:t> Manager</a:t>
            </a:r>
          </a:p>
          <a:p>
            <a:pPr lvl="1">
              <a:spcBef>
                <a:spcPts val="1200"/>
              </a:spcBef>
            </a:pPr>
            <a:r>
              <a:rPr lang="en-US" dirty="0">
                <a:latin typeface="Arial"/>
                <a:cs typeface="Arial"/>
                <a:hlinkClick r:id="rId6"/>
              </a:rPr>
              <a:t>Jessica.scott@dallas.gov</a:t>
            </a:r>
            <a:endParaRPr lang="en-US" dirty="0">
              <a:latin typeface="Arial"/>
              <a:cs typeface="Arial"/>
            </a:endParaRPr>
          </a:p>
          <a:p>
            <a:pPr lvl="1">
              <a:spcBef>
                <a:spcPts val="1200"/>
              </a:spcBef>
            </a:pPr>
            <a:r>
              <a:rPr lang="en-US" dirty="0">
                <a:latin typeface="Arial"/>
                <a:cs typeface="Arial"/>
              </a:rPr>
              <a:t>Ph: 214-671-5207</a:t>
            </a:r>
          </a:p>
          <a:p>
            <a:pPr>
              <a:spcBef>
                <a:spcPts val="1200"/>
              </a:spcBef>
            </a:pPr>
            <a:endParaRPr lang="en-US" dirty="0">
              <a:latin typeface="Arial"/>
              <a:cs typeface="Arial"/>
            </a:endParaRPr>
          </a:p>
        </p:txBody>
      </p:sp>
    </p:spTree>
    <p:extLst>
      <p:ext uri="{BB962C8B-B14F-4D97-AF65-F5344CB8AC3E}">
        <p14:creationId xmlns:p14="http://schemas.microsoft.com/office/powerpoint/2010/main" val="124181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AEDA9D-DE74-4B47-901C-C387E8E42099}"/>
              </a:ext>
            </a:extLst>
          </p:cNvPr>
          <p:cNvSpPr>
            <a:spLocks noGrp="1"/>
          </p:cNvSpPr>
          <p:nvPr>
            <p:ph idx="1"/>
          </p:nvPr>
        </p:nvSpPr>
        <p:spPr>
          <a:xfrm>
            <a:off x="843934" y="1358620"/>
            <a:ext cx="10993582" cy="4351338"/>
          </a:xfrm>
        </p:spPr>
        <p:txBody>
          <a:bodyPr vert="horz" lIns="91440" tIns="45720" rIns="91440" bIns="45720" rtlCol="0" anchor="t">
            <a:normAutofit/>
          </a:bodyPr>
          <a:lstStyle/>
          <a:p>
            <a:pPr>
              <a:lnSpc>
                <a:spcPct val="100000"/>
              </a:lnSpc>
              <a:spcBef>
                <a:spcPts val="1200"/>
              </a:spcBef>
            </a:pPr>
            <a:r>
              <a:rPr lang="en-US" sz="2400" b="1">
                <a:latin typeface="Arial"/>
                <a:cs typeface="Arial"/>
              </a:rPr>
              <a:t>September 12, 2018</a:t>
            </a:r>
            <a:r>
              <a:rPr lang="en-US" sz="2400">
                <a:latin typeface="Arial"/>
                <a:cs typeface="Arial"/>
              </a:rPr>
              <a:t> – An agreement was executed between the City and UDI</a:t>
            </a:r>
          </a:p>
          <a:p>
            <a:pPr>
              <a:lnSpc>
                <a:spcPct val="100000"/>
              </a:lnSpc>
              <a:spcBef>
                <a:spcPts val="1200"/>
              </a:spcBef>
            </a:pPr>
            <a:r>
              <a:rPr lang="en-US" sz="2400" b="1">
                <a:latin typeface="Arial"/>
                <a:cs typeface="Arial"/>
              </a:rPr>
              <a:t>June 10, 2020</a:t>
            </a:r>
            <a:r>
              <a:rPr lang="en-US" sz="2400">
                <a:latin typeface="Arial"/>
                <a:cs typeface="Arial"/>
              </a:rPr>
              <a:t> – An agreement was executed between the City of Dallas and Texas Department of Transportation was executed</a:t>
            </a:r>
            <a:endParaRPr lang="en-US" sz="2400"/>
          </a:p>
          <a:p>
            <a:pPr>
              <a:lnSpc>
                <a:spcPct val="100000"/>
              </a:lnSpc>
              <a:spcBef>
                <a:spcPts val="1200"/>
              </a:spcBef>
            </a:pPr>
            <a:r>
              <a:rPr lang="en-US" sz="2400" b="1">
                <a:latin typeface="Arial"/>
                <a:cs typeface="Arial"/>
              </a:rPr>
              <a:t>November 4, 2022</a:t>
            </a:r>
            <a:r>
              <a:rPr lang="en-US" sz="2400">
                <a:latin typeface="Arial"/>
                <a:cs typeface="Arial"/>
              </a:rPr>
              <a:t> – 30% conceptual design completed</a:t>
            </a:r>
          </a:p>
          <a:p>
            <a:pPr>
              <a:lnSpc>
                <a:spcPct val="100000"/>
              </a:lnSpc>
              <a:spcBef>
                <a:spcPts val="1200"/>
              </a:spcBef>
            </a:pPr>
            <a:r>
              <a:rPr lang="en-US" sz="2400" b="1">
                <a:latin typeface="Arial"/>
                <a:cs typeface="Arial"/>
              </a:rPr>
              <a:t>December 12, 2023</a:t>
            </a:r>
            <a:r>
              <a:rPr lang="en-US" sz="2400">
                <a:latin typeface="Arial"/>
                <a:cs typeface="Arial"/>
              </a:rPr>
              <a:t> – An engineering firm was awarded the final design of the project</a:t>
            </a:r>
          </a:p>
          <a:p>
            <a:pPr marL="0" indent="0">
              <a:lnSpc>
                <a:spcPct val="100000"/>
              </a:lnSpc>
              <a:spcBef>
                <a:spcPts val="1200"/>
              </a:spcBef>
              <a:buNone/>
            </a:pPr>
            <a:endParaRPr lang="en-US" sz="2400">
              <a:latin typeface="Arial"/>
              <a:cs typeface="Arial"/>
            </a:endParaRPr>
          </a:p>
        </p:txBody>
      </p:sp>
      <p:sp>
        <p:nvSpPr>
          <p:cNvPr id="2" name="Slide Number Placeholder 1">
            <a:extLst>
              <a:ext uri="{FF2B5EF4-FFF2-40B4-BE49-F238E27FC236}">
                <a16:creationId xmlns:a16="http://schemas.microsoft.com/office/drawing/2014/main" id="{CCE8450C-D9FB-4A44-969C-EAFBD65199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D5BB3C54-3CD3-07DA-CE31-5D6B29AA1C81}"/>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Background (Cont.)</a:t>
            </a:r>
          </a:p>
        </p:txBody>
      </p:sp>
    </p:spTree>
    <p:extLst>
      <p:ext uri="{BB962C8B-B14F-4D97-AF65-F5344CB8AC3E}">
        <p14:creationId xmlns:p14="http://schemas.microsoft.com/office/powerpoint/2010/main" val="244723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AEDA9D-DE74-4B47-901C-C387E8E42099}"/>
              </a:ext>
            </a:extLst>
          </p:cNvPr>
          <p:cNvSpPr>
            <a:spLocks noGrp="1"/>
          </p:cNvSpPr>
          <p:nvPr>
            <p:ph idx="1"/>
          </p:nvPr>
        </p:nvSpPr>
        <p:spPr>
          <a:xfrm>
            <a:off x="843934" y="1358620"/>
            <a:ext cx="10106832" cy="4116763"/>
          </a:xfrm>
        </p:spPr>
        <p:txBody>
          <a:bodyPr vert="horz" lIns="91440" tIns="45720" rIns="91440" bIns="45720" rtlCol="0" anchor="t">
            <a:normAutofit/>
          </a:bodyPr>
          <a:lstStyle/>
          <a:p>
            <a:pPr>
              <a:lnSpc>
                <a:spcPct val="100000"/>
              </a:lnSpc>
              <a:spcBef>
                <a:spcPts val="1200"/>
              </a:spcBef>
            </a:pPr>
            <a:r>
              <a:rPr lang="en-US" sz="2600">
                <a:latin typeface="Arial"/>
                <a:cs typeface="Arial"/>
              </a:rPr>
              <a:t>Project Length = 4.5 Miles</a:t>
            </a:r>
            <a:endParaRPr lang="en-US"/>
          </a:p>
          <a:p>
            <a:pPr>
              <a:lnSpc>
                <a:spcPct val="100000"/>
              </a:lnSpc>
              <a:spcBef>
                <a:spcPts val="1200"/>
              </a:spcBef>
            </a:pPr>
            <a:r>
              <a:rPr lang="en-US" sz="2600">
                <a:latin typeface="Arial"/>
                <a:cs typeface="Arial"/>
              </a:rPr>
              <a:t>Estimated Total Project Cost $35 M (as of Sept. 2024)</a:t>
            </a:r>
          </a:p>
          <a:p>
            <a:pPr>
              <a:lnSpc>
                <a:spcPct val="100000"/>
              </a:lnSpc>
              <a:spcBef>
                <a:spcPts val="1200"/>
              </a:spcBef>
            </a:pPr>
            <a:r>
              <a:rPr lang="en-US" sz="2600">
                <a:latin typeface="Arial"/>
                <a:cs typeface="Arial"/>
              </a:rPr>
              <a:t>Partnership</a:t>
            </a:r>
            <a:r>
              <a:rPr lang="en-US" sz="2600">
                <a:solidFill>
                  <a:srgbClr val="FF0000"/>
                </a:solidFill>
                <a:latin typeface="Arial"/>
                <a:cs typeface="Arial"/>
              </a:rPr>
              <a:t>*</a:t>
            </a:r>
            <a:r>
              <a:rPr lang="en-US" sz="2600">
                <a:latin typeface="Arial"/>
                <a:cs typeface="Arial"/>
              </a:rPr>
              <a:t> Project</a:t>
            </a:r>
          </a:p>
          <a:p>
            <a:pPr lvl="1">
              <a:lnSpc>
                <a:spcPct val="100000"/>
              </a:lnSpc>
              <a:spcBef>
                <a:spcPts val="1200"/>
              </a:spcBef>
              <a:buFont typeface="Courier New" panose="02070309020205020404" pitchFamily="49" charset="0"/>
              <a:buChar char="o"/>
            </a:pPr>
            <a:r>
              <a:rPr lang="en-US" sz="2600">
                <a:latin typeface="Arial"/>
                <a:cs typeface="Arial"/>
              </a:rPr>
              <a:t>City of Dallas (Lead agency to administer design and construction)</a:t>
            </a:r>
          </a:p>
          <a:p>
            <a:pPr lvl="1">
              <a:lnSpc>
                <a:spcPct val="100000"/>
              </a:lnSpc>
              <a:spcBef>
                <a:spcPts val="1200"/>
              </a:spcBef>
              <a:buFont typeface="Courier New" panose="02070309020205020404" pitchFamily="49" charset="0"/>
              <a:buChar char="o"/>
            </a:pPr>
            <a:r>
              <a:rPr lang="en-US" sz="2600">
                <a:latin typeface="Arial"/>
                <a:cs typeface="Arial"/>
              </a:rPr>
              <a:t>Texas Department of Transportation (TxDOT)</a:t>
            </a:r>
          </a:p>
          <a:p>
            <a:pPr lvl="1">
              <a:lnSpc>
                <a:spcPct val="100000"/>
              </a:lnSpc>
              <a:spcBef>
                <a:spcPts val="1200"/>
              </a:spcBef>
              <a:buFont typeface="Courier New" panose="02070309020205020404" pitchFamily="49" charset="0"/>
              <a:buChar char="o"/>
            </a:pPr>
            <a:r>
              <a:rPr lang="en-US" sz="2600">
                <a:latin typeface="Arial"/>
                <a:cs typeface="Arial"/>
              </a:rPr>
              <a:t>Uptown Dallas, Inc. </a:t>
            </a:r>
          </a:p>
          <a:p>
            <a:pPr marL="0" indent="0">
              <a:lnSpc>
                <a:spcPct val="100000"/>
              </a:lnSpc>
              <a:spcBef>
                <a:spcPts val="1200"/>
              </a:spcBef>
              <a:buNone/>
            </a:pPr>
            <a:r>
              <a:rPr lang="en-US" sz="2000">
                <a:solidFill>
                  <a:srgbClr val="FF0000"/>
                </a:solidFill>
                <a:latin typeface="Arial"/>
                <a:cs typeface="Arial"/>
              </a:rPr>
              <a:t>*Funding Partners</a:t>
            </a:r>
          </a:p>
        </p:txBody>
      </p:sp>
      <p:sp>
        <p:nvSpPr>
          <p:cNvPr id="2" name="Slide Number Placeholder 1">
            <a:extLst>
              <a:ext uri="{FF2B5EF4-FFF2-40B4-BE49-F238E27FC236}">
                <a16:creationId xmlns:a16="http://schemas.microsoft.com/office/drawing/2014/main" id="{AFCE8FF3-E1BD-41AB-97B6-08B80F5FEC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D77A09E1-BB61-CBF8-1D53-A0E97F8BA596}"/>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t>Project Description</a:t>
            </a:r>
          </a:p>
        </p:txBody>
      </p:sp>
    </p:spTree>
    <p:extLst>
      <p:ext uri="{BB962C8B-B14F-4D97-AF65-F5344CB8AC3E}">
        <p14:creationId xmlns:p14="http://schemas.microsoft.com/office/powerpoint/2010/main" val="4293277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0D0D15-AC0D-1C3D-A72B-3A4A812A4860}"/>
              </a:ext>
            </a:extLst>
          </p:cNvPr>
          <p:cNvPicPr>
            <a:picLocks noChangeAspect="1"/>
          </p:cNvPicPr>
          <p:nvPr/>
        </p:nvPicPr>
        <p:blipFill>
          <a:blip r:embed="rId3"/>
          <a:stretch>
            <a:fillRect/>
          </a:stretch>
        </p:blipFill>
        <p:spPr>
          <a:xfrm>
            <a:off x="7263797" y="136525"/>
            <a:ext cx="4672108" cy="5840134"/>
          </a:xfrm>
          <a:prstGeom prst="rect">
            <a:avLst/>
          </a:prstGeom>
          <a:ln>
            <a:noFill/>
          </a:ln>
        </p:spPr>
      </p:pic>
      <p:sp>
        <p:nvSpPr>
          <p:cNvPr id="9" name="Slide Number Placeholder 8">
            <a:extLst>
              <a:ext uri="{FF2B5EF4-FFF2-40B4-BE49-F238E27FC236}">
                <a16:creationId xmlns:a16="http://schemas.microsoft.com/office/drawing/2014/main" id="{FA9F3C07-B612-4B4E-BDA5-11D10E72EA09}"/>
              </a:ext>
            </a:extLst>
          </p:cNvPr>
          <p:cNvSpPr>
            <a:spLocks noGrp="1"/>
          </p:cNvSpPr>
          <p:nvPr>
            <p:ph type="sldNum" sz="quarter" idx="12"/>
          </p:nvPr>
        </p:nvSpPr>
        <p:spPr/>
        <p:txBody>
          <a:bodyPr/>
          <a:lstStyle/>
          <a:p>
            <a:fld id="{3124D799-8608-4924-AD63-20EE418A2780}" type="slidenum">
              <a:rPr lang="en-US" smtClean="0"/>
              <a:t>8</a:t>
            </a:fld>
            <a:endParaRPr lang="en-US"/>
          </a:p>
        </p:txBody>
      </p:sp>
      <p:sp>
        <p:nvSpPr>
          <p:cNvPr id="7" name="Content Placeholder 6">
            <a:extLst>
              <a:ext uri="{FF2B5EF4-FFF2-40B4-BE49-F238E27FC236}">
                <a16:creationId xmlns:a16="http://schemas.microsoft.com/office/drawing/2014/main" id="{211B03A6-D641-4CD3-9784-EA2786DA7CF9}"/>
              </a:ext>
            </a:extLst>
          </p:cNvPr>
          <p:cNvSpPr>
            <a:spLocks noGrp="1"/>
          </p:cNvSpPr>
          <p:nvPr>
            <p:ph sz="half" idx="1"/>
          </p:nvPr>
        </p:nvSpPr>
        <p:spPr>
          <a:xfrm>
            <a:off x="843934" y="1358620"/>
            <a:ext cx="5670176" cy="4351338"/>
          </a:xfrm>
        </p:spPr>
        <p:txBody>
          <a:bodyPr vert="horz" lIns="91440" tIns="45720" rIns="91440" bIns="45720" rtlCol="0" anchor="t">
            <a:normAutofit lnSpcReduction="10000"/>
          </a:bodyPr>
          <a:lstStyle/>
          <a:p>
            <a:pPr>
              <a:spcBef>
                <a:spcPts val="1200"/>
              </a:spcBef>
            </a:pPr>
            <a:r>
              <a:rPr lang="en-US" sz="2400">
                <a:latin typeface="Arial"/>
                <a:cs typeface="Arial"/>
              </a:rPr>
              <a:t>McKinney Avenue</a:t>
            </a:r>
            <a:endParaRPr lang="en-US" sz="2400"/>
          </a:p>
          <a:p>
            <a:pPr lvl="1">
              <a:spcBef>
                <a:spcPts val="1200"/>
              </a:spcBef>
              <a:buFont typeface="Courier New" panose="02070309020205020404" pitchFamily="49" charset="0"/>
              <a:buChar char="o"/>
            </a:pPr>
            <a:r>
              <a:rPr lang="en-US" sz="2000">
                <a:latin typeface="Arial"/>
                <a:cs typeface="Arial"/>
              </a:rPr>
              <a:t>Allen Street to Harvard Avenue</a:t>
            </a:r>
          </a:p>
          <a:p>
            <a:pPr>
              <a:spcBef>
                <a:spcPts val="1200"/>
              </a:spcBef>
            </a:pPr>
            <a:r>
              <a:rPr lang="en-US" sz="2400">
                <a:latin typeface="Arial"/>
                <a:cs typeface="Arial"/>
              </a:rPr>
              <a:t>Harvard Avenue</a:t>
            </a:r>
          </a:p>
          <a:p>
            <a:pPr lvl="1">
              <a:spcBef>
                <a:spcPts val="1200"/>
              </a:spcBef>
              <a:buFont typeface="Courier New" panose="02070309020205020404" pitchFamily="49" charset="0"/>
              <a:buChar char="o"/>
            </a:pPr>
            <a:r>
              <a:rPr lang="en-US" sz="2000">
                <a:latin typeface="Arial"/>
                <a:cs typeface="Arial"/>
              </a:rPr>
              <a:t>McKinney Avenue to Cole Avenue</a:t>
            </a:r>
          </a:p>
          <a:p>
            <a:pPr>
              <a:spcBef>
                <a:spcPts val="1200"/>
              </a:spcBef>
            </a:pPr>
            <a:r>
              <a:rPr lang="en-US" sz="2400">
                <a:latin typeface="Arial"/>
                <a:cs typeface="Arial"/>
              </a:rPr>
              <a:t>Cole Avenue</a:t>
            </a:r>
          </a:p>
          <a:p>
            <a:pPr lvl="1">
              <a:spcBef>
                <a:spcPts val="1200"/>
              </a:spcBef>
              <a:buFont typeface="Courier New" panose="02070309020205020404" pitchFamily="49" charset="0"/>
              <a:buChar char="o"/>
            </a:pPr>
            <a:r>
              <a:rPr lang="en-US" sz="2000">
                <a:latin typeface="Arial"/>
                <a:cs typeface="Arial"/>
              </a:rPr>
              <a:t>Harvard Avenue to Carlisle Street</a:t>
            </a:r>
          </a:p>
          <a:p>
            <a:pPr>
              <a:spcBef>
                <a:spcPts val="1200"/>
              </a:spcBef>
            </a:pPr>
            <a:r>
              <a:rPr lang="en-US" sz="2400">
                <a:latin typeface="Arial"/>
                <a:cs typeface="Arial"/>
              </a:rPr>
              <a:t>Carlisle Street</a:t>
            </a:r>
          </a:p>
          <a:p>
            <a:pPr lvl="1">
              <a:lnSpc>
                <a:spcPct val="100000"/>
              </a:lnSpc>
              <a:spcBef>
                <a:spcPts val="1200"/>
              </a:spcBef>
              <a:buFont typeface="Courier New" panose="02070309020205020404" pitchFamily="49" charset="0"/>
              <a:buChar char="o"/>
            </a:pPr>
            <a:r>
              <a:rPr lang="en-US" sz="2000">
                <a:latin typeface="Arial"/>
                <a:cs typeface="Arial"/>
              </a:rPr>
              <a:t>Cole Avenue to Allen Street</a:t>
            </a:r>
          </a:p>
          <a:p>
            <a:pPr>
              <a:spcBef>
                <a:spcPts val="1200"/>
              </a:spcBef>
            </a:pPr>
            <a:r>
              <a:rPr lang="en-US" sz="2400">
                <a:latin typeface="Arial"/>
                <a:cs typeface="Arial"/>
              </a:rPr>
              <a:t>Allen Street</a:t>
            </a:r>
          </a:p>
          <a:p>
            <a:pPr lvl="1">
              <a:lnSpc>
                <a:spcPct val="100000"/>
              </a:lnSpc>
              <a:spcBef>
                <a:spcPts val="1200"/>
              </a:spcBef>
              <a:buFont typeface="Courier New" panose="02070309020205020404" pitchFamily="49" charset="0"/>
              <a:buChar char="o"/>
            </a:pPr>
            <a:r>
              <a:rPr lang="en-US" sz="2000">
                <a:latin typeface="Arial"/>
                <a:cs typeface="Arial"/>
              </a:rPr>
              <a:t>Carlisle Street to McKinney Avenue</a:t>
            </a:r>
          </a:p>
          <a:p>
            <a:endParaRPr lang="en-US"/>
          </a:p>
        </p:txBody>
      </p:sp>
      <p:sp>
        <p:nvSpPr>
          <p:cNvPr id="2" name="Rectangle 1">
            <a:extLst>
              <a:ext uri="{FF2B5EF4-FFF2-40B4-BE49-F238E27FC236}">
                <a16:creationId xmlns:a16="http://schemas.microsoft.com/office/drawing/2014/main" id="{A271B668-73A4-CCBB-4E4F-1EDA81F6D6B1}"/>
              </a:ext>
            </a:extLst>
          </p:cNvPr>
          <p:cNvSpPr/>
          <p:nvPr/>
        </p:nvSpPr>
        <p:spPr>
          <a:xfrm>
            <a:off x="7108723" y="78658"/>
            <a:ext cx="1189703" cy="1279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872A07D6-2D07-CFF0-8982-F999025B76F4}"/>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Project Description (Cont.)</a:t>
            </a:r>
            <a:endParaRPr lang="en-US"/>
          </a:p>
        </p:txBody>
      </p:sp>
    </p:spTree>
    <p:extLst>
      <p:ext uri="{BB962C8B-B14F-4D97-AF65-F5344CB8AC3E}">
        <p14:creationId xmlns:p14="http://schemas.microsoft.com/office/powerpoint/2010/main" val="114495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AEDA9D-DE74-4B47-901C-C387E8E42099}"/>
              </a:ext>
            </a:extLst>
          </p:cNvPr>
          <p:cNvSpPr>
            <a:spLocks noGrp="1"/>
          </p:cNvSpPr>
          <p:nvPr>
            <p:ph idx="1"/>
          </p:nvPr>
        </p:nvSpPr>
        <p:spPr>
          <a:xfrm>
            <a:off x="843934" y="1353650"/>
            <a:ext cx="10515600" cy="4351338"/>
          </a:xfrm>
        </p:spPr>
        <p:txBody>
          <a:bodyPr vert="horz" lIns="91440" tIns="45720" rIns="91440" bIns="45720" rtlCol="0" anchor="t">
            <a:normAutofit/>
          </a:bodyPr>
          <a:lstStyle/>
          <a:p>
            <a:pPr>
              <a:lnSpc>
                <a:spcPct val="100000"/>
              </a:lnSpc>
              <a:spcBef>
                <a:spcPts val="1200"/>
              </a:spcBef>
            </a:pPr>
            <a:r>
              <a:rPr lang="en-US" sz="2600">
                <a:latin typeface="Arial"/>
                <a:cs typeface="Arial"/>
              </a:rPr>
              <a:t>Calm traffic</a:t>
            </a:r>
          </a:p>
          <a:p>
            <a:pPr>
              <a:lnSpc>
                <a:spcPct val="100000"/>
              </a:lnSpc>
              <a:spcBef>
                <a:spcPts val="1200"/>
              </a:spcBef>
            </a:pPr>
            <a:r>
              <a:rPr lang="en-US" sz="2600">
                <a:latin typeface="Arial"/>
                <a:cs typeface="Arial"/>
              </a:rPr>
              <a:t>Improve safety</a:t>
            </a:r>
          </a:p>
          <a:p>
            <a:pPr>
              <a:lnSpc>
                <a:spcPct val="100000"/>
              </a:lnSpc>
              <a:spcBef>
                <a:spcPts val="1200"/>
              </a:spcBef>
            </a:pPr>
            <a:r>
              <a:rPr lang="en-US" sz="2600">
                <a:latin typeface="Arial"/>
                <a:cs typeface="Arial"/>
              </a:rPr>
              <a:t>Provide more route choices</a:t>
            </a:r>
          </a:p>
          <a:p>
            <a:pPr>
              <a:lnSpc>
                <a:spcPct val="100000"/>
              </a:lnSpc>
              <a:spcBef>
                <a:spcPts val="1200"/>
              </a:spcBef>
            </a:pPr>
            <a:r>
              <a:rPr lang="en-US" sz="2600">
                <a:latin typeface="Arial"/>
                <a:cs typeface="Arial"/>
              </a:rPr>
              <a:t>Create public gathering spaces (Pocket Parks)</a:t>
            </a:r>
          </a:p>
          <a:p>
            <a:pPr>
              <a:lnSpc>
                <a:spcPct val="100000"/>
              </a:lnSpc>
              <a:spcBef>
                <a:spcPts val="1200"/>
              </a:spcBef>
            </a:pPr>
            <a:r>
              <a:rPr lang="en-US" sz="2600">
                <a:latin typeface="Arial"/>
                <a:cs typeface="Arial"/>
              </a:rPr>
              <a:t>Convert one-way to two-way traffic operations</a:t>
            </a:r>
          </a:p>
          <a:p>
            <a:pPr>
              <a:lnSpc>
                <a:spcPct val="100000"/>
              </a:lnSpc>
              <a:spcBef>
                <a:spcPts val="1200"/>
              </a:spcBef>
            </a:pPr>
            <a:r>
              <a:rPr lang="en-US" sz="2600">
                <a:latin typeface="Arial"/>
                <a:cs typeface="Arial"/>
              </a:rPr>
              <a:t>Maintain Trolley operation during construction</a:t>
            </a:r>
          </a:p>
          <a:p>
            <a:pPr>
              <a:lnSpc>
                <a:spcPct val="100000"/>
              </a:lnSpc>
              <a:spcBef>
                <a:spcPts val="1200"/>
              </a:spcBef>
            </a:pPr>
            <a:r>
              <a:rPr lang="en-US" sz="2600">
                <a:latin typeface="Arial"/>
                <a:cs typeface="Arial"/>
              </a:rPr>
              <a:t>Minimize the disruption to the businesses during construction</a:t>
            </a:r>
          </a:p>
        </p:txBody>
      </p:sp>
      <p:sp>
        <p:nvSpPr>
          <p:cNvPr id="2" name="Slide Number Placeholder 1">
            <a:extLst>
              <a:ext uri="{FF2B5EF4-FFF2-40B4-BE49-F238E27FC236}">
                <a16:creationId xmlns:a16="http://schemas.microsoft.com/office/drawing/2014/main" id="{826FC052-BAE5-4775-B926-1287B37910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4D799-8608-4924-AD63-20EE418A278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E03A4F48-2D56-1A96-4BA3-0C71C57893DE}"/>
              </a:ext>
            </a:extLst>
          </p:cNvPr>
          <p:cNvSpPr txBox="1">
            <a:spLocks/>
          </p:cNvSpPr>
          <p:nvPr/>
        </p:nvSpPr>
        <p:spPr>
          <a:xfrm>
            <a:off x="843934"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056A5"/>
                </a:solidFill>
                <a:latin typeface="Arial" panose="020B0604020202020204" pitchFamily="34" charset="0"/>
                <a:ea typeface="+mj-ea"/>
                <a:cs typeface="Arial" panose="020B0604020202020204" pitchFamily="34" charset="0"/>
              </a:defRPr>
            </a:lvl1pPr>
          </a:lstStyle>
          <a:p>
            <a:r>
              <a:rPr lang="en-US">
                <a:latin typeface="Arial"/>
                <a:cs typeface="Arial"/>
              </a:rPr>
              <a:t>Project Goals</a:t>
            </a:r>
            <a:endParaRPr lang="en-US"/>
          </a:p>
        </p:txBody>
      </p:sp>
    </p:spTree>
    <p:extLst>
      <p:ext uri="{BB962C8B-B14F-4D97-AF65-F5344CB8AC3E}">
        <p14:creationId xmlns:p14="http://schemas.microsoft.com/office/powerpoint/2010/main" val="3249798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99602D33380C47B06CE08FFC5CB9A5" ma:contentTypeVersion="" ma:contentTypeDescription="Create a new document." ma:contentTypeScope="" ma:versionID="eaadb4eff7466e4964664aa07e82da0f">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004BBE-1279-4FBA-AADE-567C597B3C93}">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c7b84be2-6577-40d5-b44c-85d40ddc9d7f"/>
    <ds:schemaRef ds:uri="http://purl.org/dc/terms/"/>
    <ds:schemaRef ds:uri="http://schemas.openxmlformats.org/package/2006/metadata/core-properties"/>
    <ds:schemaRef ds:uri="c03c452a-4d7b-48c5-a9d4-efc9e1b6c0b7"/>
    <ds:schemaRef ds:uri="http://www.w3.org/XML/1998/namespace"/>
  </ds:schemaRefs>
</ds:datastoreItem>
</file>

<file path=customXml/itemProps2.xml><?xml version="1.0" encoding="utf-8"?>
<ds:datastoreItem xmlns:ds="http://schemas.openxmlformats.org/officeDocument/2006/customXml" ds:itemID="{BB1D18CB-A8DF-4635-8462-AFAC002F64AB}">
  <ds:schemaRefs>
    <ds:schemaRef ds:uri="http://schemas.microsoft.com/sharepoint/v3/contenttype/forms"/>
  </ds:schemaRefs>
</ds:datastoreItem>
</file>

<file path=customXml/itemProps3.xml><?xml version="1.0" encoding="utf-8"?>
<ds:datastoreItem xmlns:ds="http://schemas.openxmlformats.org/officeDocument/2006/customXml" ds:itemID="{98D6B677-2074-4A20-B693-E799FD633581}"/>
</file>

<file path=docProps/app.xml><?xml version="1.0" encoding="utf-8"?>
<Properties xmlns="http://schemas.openxmlformats.org/officeDocument/2006/extended-properties" xmlns:vt="http://schemas.openxmlformats.org/officeDocument/2006/docPropsVTypes">
  <TotalTime>0</TotalTime>
  <Words>3018</Words>
  <Application>Microsoft Office PowerPoint</Application>
  <PresentationFormat>Widescreen</PresentationFormat>
  <Paragraphs>492</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Arial,Sans-Serif</vt:lpstr>
      <vt:lpstr>Calibri</vt:lpstr>
      <vt:lpstr>Courier New</vt:lpstr>
      <vt:lpstr>Wingdings</vt:lpstr>
      <vt:lpstr>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Blackburn St Option 1</vt:lpstr>
      <vt:lpstr>Blackburn St Option 1</vt:lpstr>
      <vt:lpstr>Blackburn St Option 2 </vt:lpstr>
      <vt:lpstr>Blackburn St Option 2 </vt:lpstr>
      <vt:lpstr>Allen / Oak Grove Option 1</vt:lpstr>
      <vt:lpstr>Allen / Oak Grove Option 1</vt:lpstr>
      <vt:lpstr>Allen / Oak Grove Option 1</vt:lpstr>
      <vt:lpstr>Allen / Oak Grove Option 1</vt:lpstr>
      <vt:lpstr>Allen / Oak Grove Option 2</vt:lpstr>
      <vt:lpstr>Allen / Oak Grove Option 2</vt:lpstr>
      <vt:lpstr>Allen / Oak Grove Option 2</vt:lpstr>
      <vt:lpstr>PowerPoint Presentation</vt:lpstr>
      <vt:lpstr>PowerPoint Presentation</vt:lpstr>
      <vt:lpstr>PowerPoint Presentation</vt:lpstr>
      <vt:lpstr>Bike Network Considerations</vt:lpstr>
      <vt:lpstr>Purpose of This Section</vt:lpstr>
      <vt:lpstr>Background</vt:lpstr>
      <vt:lpstr>Background (Cont.)</vt:lpstr>
      <vt:lpstr>Background (Cont.)</vt:lpstr>
      <vt:lpstr>Impacts to McKinney/ Cole Project</vt:lpstr>
      <vt:lpstr>Impacts to McKinney/ Cole Project</vt:lpstr>
      <vt:lpstr>Impacts to McKinney/ Cole Project (Cont.)</vt:lpstr>
      <vt:lpstr>Impacts to McKinney/ Cole Project (Cont.)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Kimberly</dc:creator>
  <cp:lastModifiedBy>Yi, Changho</cp:lastModifiedBy>
  <cp:revision>1</cp:revision>
  <cp:lastPrinted>2024-10-02T21:37:39Z</cp:lastPrinted>
  <dcterms:created xsi:type="dcterms:W3CDTF">2020-07-21T20:01:55Z</dcterms:created>
  <dcterms:modified xsi:type="dcterms:W3CDTF">2024-10-02T21:48:41Z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0x0101002F99602D33380C47B06CE08FFC5CB9A5</vt:lpwstr>
  </property>
</Properties>
</file>