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7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7.xml" ContentType="application/vnd.openxmlformats-officedocument.customXmlProperties+xml"/>
  <Override PartName="/customXml/itemProps16.xml" ContentType="application/vnd.openxmlformats-officedocument.customXmlProperties+xml"/>
  <Override PartName="/customXml/itemProps15.xml" ContentType="application/vnd.openxmlformats-officedocument.customXmlProperties+xml"/>
  <Override PartName="/customXml/itemProps18.xml" ContentType="application/vnd.openxmlformats-officedocument.customXmlProperties+xml"/>
  <Override PartName="/customXml/itemProps21.xml" ContentType="application/vnd.openxmlformats-officedocument.customXmlProperties+xml"/>
  <Override PartName="/customXml/itemProps20.xml" ContentType="application/vnd.openxmlformats-officedocument.customXmlProperties+xml"/>
  <Override PartName="/customXml/itemProps19.xml" ContentType="application/vnd.openxmlformats-officedocument.customXmlProperties+xml"/>
  <Override PartName="/customXml/itemProps14.xml" ContentType="application/vnd.openxmlformats-officedocument.customXmlProperties+xml"/>
  <Override PartName="/customXml/itemProps9.xml" ContentType="application/vnd.openxmlformats-officedocument.customXmlProperties+xml"/>
  <Override PartName="/customXml/itemProps8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3.xml" ContentType="application/vnd.openxmlformats-officedocument.customXmlProperties+xml"/>
  <Override PartName="/customXml/itemProps12.xml" ContentType="application/vnd.openxmlformats-officedocument.customXmlProperties+xml"/>
  <Override PartName="/customXml/itemProps22.xml" ContentType="application/vnd.openxmlformats-officedocument.customXmlProperties+xml"/>
  <Override PartName="/customXml/itemProps32.xml" ContentType="application/vnd.openxmlformats-officedocument.customXmlProperties+xml"/>
  <Override PartName="/customXml/itemProps31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30.xml" ContentType="application/vnd.openxmlformats-officedocument.customXmlProperties+xml"/>
  <Override PartName="/customXml/itemProps29.xml" ContentType="application/vnd.openxmlformats-officedocument.customXmlProperties+xml"/>
  <Override PartName="/customXml/itemProps25.xml" ContentType="application/vnd.openxmlformats-officedocument.customXmlProperties+xml"/>
  <Override PartName="/customXml/itemProps24.xml" ContentType="application/vnd.openxmlformats-officedocument.customXmlProperties+xml"/>
  <Override PartName="/customXml/itemProps23.xml" ContentType="application/vnd.openxmlformats-officedocument.customXmlProperties+xml"/>
  <Override PartName="/customXml/itemProps26.xml" ContentType="application/vnd.openxmlformats-officedocument.customXmlProperties+xml"/>
  <Override PartName="/customXml/itemProps28.xml" ContentType="application/vnd.openxmlformats-officedocument.customXmlProperties+xml"/>
  <Override PartName="/customXml/itemProps27.xml" ContentType="application/vnd.openxmlformats-officedocument.customXmlProperties+xml"/>
  <Override PartName="/ppt/tags/tag1.xml" ContentType="application/vnd.openxmlformats-officedocument.presentationml.tags+xml"/>
  <Override PartName="/customXml/itemProps36.xml" ContentType="application/vnd.openxmlformats-officedocument.customXmlProperties+xml"/>
  <Override PartName="/customXml/itemProps35.xml" ContentType="application/vnd.openxmlformats-officedocument.customXmlProperties+xml"/>
  <Override PartName="/customXml/itemProps37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6" r:id="rId35"/>
    <p:sldMasterId id="2147483732" r:id="rId36"/>
  </p:sldMasterIdLst>
  <p:notesMasterIdLst>
    <p:notesMasterId r:id="rId42"/>
  </p:notesMasterIdLst>
  <p:handoutMasterIdLst>
    <p:handoutMasterId r:id="rId43"/>
  </p:handoutMasterIdLst>
  <p:sldIdLst>
    <p:sldId id="1485" r:id="rId37"/>
    <p:sldId id="1486" r:id="rId38"/>
    <p:sldId id="1487" r:id="rId39"/>
    <p:sldId id="1488" r:id="rId40"/>
    <p:sldId id="1489" r:id="rId41"/>
  </p:sldIdLst>
  <p:sldSz cx="9144000" cy="6858000" type="letter"/>
  <p:notesSz cx="7315200" cy="96012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ill Alt One MT Light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ill Alt One MT Light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ill Alt One MT Light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ill Alt One MT Light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ill Alt One MT Light"/>
        <a:ea typeface="Osaka"/>
        <a:cs typeface="Osaka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ill Alt One MT Light"/>
        <a:ea typeface="Osaka"/>
        <a:cs typeface="Osaka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ill Alt One MT Light"/>
        <a:ea typeface="Osaka"/>
        <a:cs typeface="Osaka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ill Alt One MT Light"/>
        <a:ea typeface="Osaka"/>
        <a:cs typeface="Osaka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ill Alt One MT Light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77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4215">
          <p15:clr>
            <a:srgbClr val="A4A3A4"/>
          </p15:clr>
        </p15:guide>
        <p15:guide id="4" orient="horz" pos="3801">
          <p15:clr>
            <a:srgbClr val="A4A3A4"/>
          </p15:clr>
        </p15:guide>
        <p15:guide id="5" orient="horz" pos="1815">
          <p15:clr>
            <a:srgbClr val="A4A3A4"/>
          </p15:clr>
        </p15:guide>
        <p15:guide id="6" orient="horz" pos="2631">
          <p15:clr>
            <a:srgbClr val="A4A3A4"/>
          </p15:clr>
        </p15:guide>
        <p15:guide id="7" pos="729">
          <p15:clr>
            <a:srgbClr val="A4A3A4"/>
          </p15:clr>
        </p15:guide>
        <p15:guide id="8" pos="3187">
          <p15:clr>
            <a:srgbClr val="A4A3A4"/>
          </p15:clr>
        </p15:guide>
        <p15:guide id="9" pos="3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  <p15:guide id="3" orient="horz" pos="3001" userDrawn="1">
          <p15:clr>
            <a:srgbClr val="A4A3A4"/>
          </p15:clr>
        </p15:guide>
        <p15:guide id="4" pos="2275" userDrawn="1">
          <p15:clr>
            <a:srgbClr val="A4A3A4"/>
          </p15:clr>
        </p15:guide>
        <p15:guide id="5" orient="horz" pos="3049" userDrawn="1">
          <p15:clr>
            <a:srgbClr val="A4A3A4"/>
          </p15:clr>
        </p15:guide>
        <p15:guide id="6" pos="233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Nigro" initials="JN" lastIdx="1" clrIdx="0">
    <p:extLst/>
  </p:cmAuthor>
  <p:cmAuthor id="2" name="Trey Ingram" initials="TI" lastIdx="143" clrIdx="1">
    <p:extLst/>
  </p:cmAuthor>
  <p:cmAuthor id="3" name="Karla Weaver" initials="KW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FF9900"/>
    <a:srgbClr val="5D2260"/>
    <a:srgbClr val="3C8C93"/>
    <a:srgbClr val="FF7C80"/>
    <a:srgbClr val="BBE0E3"/>
    <a:srgbClr val="FFFF99"/>
    <a:srgbClr val="EED494"/>
    <a:srgbClr val="EFD595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5" autoAdjust="0"/>
    <p:restoredTop sz="94201" autoAdjust="0"/>
  </p:normalViewPr>
  <p:slideViewPr>
    <p:cSldViewPr snapToGrid="0" showGuides="1">
      <p:cViewPr>
        <p:scale>
          <a:sx n="93" d="100"/>
          <a:sy n="93" d="100"/>
        </p:scale>
        <p:origin x="-1085" y="0"/>
      </p:cViewPr>
      <p:guideLst>
        <p:guide orient="horz" pos="3977"/>
        <p:guide orient="horz" pos="979"/>
        <p:guide orient="horz" pos="4215"/>
        <p:guide orient="horz" pos="3801"/>
        <p:guide orient="horz" pos="1815"/>
        <p:guide orient="horz" pos="2631"/>
        <p:guide pos="729"/>
        <p:guide pos="3187"/>
        <p:guide pos="3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2995" y="62"/>
      </p:cViewPr>
      <p:guideLst>
        <p:guide orient="horz" pos="3025"/>
        <p:guide orient="horz" pos="3001"/>
        <p:guide orient="horz" pos="3049"/>
        <p:guide pos="2305"/>
        <p:guide pos="2275"/>
        <p:guide pos="23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3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55" Type="http://schemas.openxmlformats.org/officeDocument/2006/relationships/customXml" Target="../customXml/item36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Master" Target="slideMasters/slideMaster1.xml"/><Relationship Id="rId43" Type="http://schemas.openxmlformats.org/officeDocument/2006/relationships/handoutMaster" Target="handoutMasters/handoutMaster1.xml"/><Relationship Id="rId48" Type="http://schemas.openxmlformats.org/officeDocument/2006/relationships/tags" Target="tags/tag1.xml"/><Relationship Id="rId56" Type="http://schemas.openxmlformats.org/officeDocument/2006/relationships/customXml" Target="../customXml/item37.xml"/><Relationship Id="rId8" Type="http://schemas.openxmlformats.org/officeDocument/2006/relationships/customXml" Target="../customXml/item8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2.xml"/><Relationship Id="rId46" Type="http://schemas.openxmlformats.org/officeDocument/2006/relationships/font" Target="fonts/font3.fntdata"/><Relationship Id="rId20" Type="http://schemas.openxmlformats.org/officeDocument/2006/relationships/customXml" Target="../customXml/item20.xml"/><Relationship Id="rId41" Type="http://schemas.openxmlformats.org/officeDocument/2006/relationships/slide" Target="slides/slide5.xml"/><Relationship Id="rId54" Type="http://schemas.openxmlformats.org/officeDocument/2006/relationships/customXml" Target="../customXml/item3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2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6" y="9118602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01" tIns="31551" rIns="63101" bIns="31551" numCol="1" anchor="b" anchorCtr="0" compatLnSpc="1">
            <a:prstTxWarp prst="textNoShape">
              <a:avLst/>
            </a:prstTxWarp>
          </a:bodyPr>
          <a:lstStyle>
            <a:lvl1pPr algn="r" defTabSz="632417">
              <a:defRPr sz="800" b="0">
                <a:latin typeface="Arial" pitchFamily="34" charset="0"/>
              </a:defRPr>
            </a:lvl1pPr>
          </a:lstStyle>
          <a:p>
            <a:pPr>
              <a:defRPr/>
            </a:pPr>
            <a:fld id="{BC3CA353-75DB-4505-A620-BD00019903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948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01" tIns="31551" rIns="63101" bIns="31551" numCol="1" anchor="t" anchorCtr="0" compatLnSpc="1">
            <a:prstTxWarp prst="textNoShape">
              <a:avLst/>
            </a:prstTxWarp>
          </a:bodyPr>
          <a:lstStyle>
            <a:lvl1pPr defTabSz="632417">
              <a:defRPr sz="8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Joint Workshop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6" y="1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01" tIns="31551" rIns="63101" bIns="31551" numCol="1" anchor="t" anchorCtr="0" compatLnSpc="1">
            <a:prstTxWarp prst="textNoShape">
              <a:avLst/>
            </a:prstTxWarp>
          </a:bodyPr>
          <a:lstStyle>
            <a:lvl1pPr algn="r" defTabSz="632417">
              <a:defRPr sz="800" b="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7550"/>
            <a:ext cx="4803775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2" y="4559300"/>
            <a:ext cx="5851525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01" tIns="31551" rIns="63101" bIns="31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8602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01" tIns="31551" rIns="63101" bIns="31551" numCol="1" anchor="b" anchorCtr="0" compatLnSpc="1">
            <a:prstTxWarp prst="textNoShape">
              <a:avLst/>
            </a:prstTxWarp>
          </a:bodyPr>
          <a:lstStyle>
            <a:lvl1pPr defTabSz="632417">
              <a:defRPr sz="8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City of Lancaster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6" y="9118602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101" tIns="31551" rIns="63101" bIns="31551" numCol="1" anchor="b" anchorCtr="0" compatLnSpc="1">
            <a:prstTxWarp prst="textNoShape">
              <a:avLst/>
            </a:prstTxWarp>
          </a:bodyPr>
          <a:lstStyle>
            <a:lvl1pPr algn="r" defTabSz="632417">
              <a:defRPr sz="800" b="0">
                <a:latin typeface="Arial" pitchFamily="34" charset="0"/>
              </a:defRPr>
            </a:lvl1pPr>
          </a:lstStyle>
          <a:p>
            <a:pPr>
              <a:defRPr/>
            </a:pPr>
            <a:fld id="{8C44794D-62BF-4804-BE44-09987010EE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60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77208" y="286609"/>
            <a:ext cx="7546135" cy="688975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rgbClr val="5D2260"/>
                </a:solidFill>
                <a:latin typeface="+mj-lt"/>
                <a:ea typeface="HOK Sans" pitchFamily="50" charset="0"/>
              </a:defRPr>
            </a:lvl1pPr>
            <a:lvl2pPr>
              <a:defRPr sz="2400">
                <a:latin typeface="HOK Sans" pitchFamily="50" charset="0"/>
                <a:ea typeface="HOK Sans" pitchFamily="50" charset="0"/>
              </a:defRPr>
            </a:lvl2pPr>
            <a:lvl3pPr>
              <a:defRPr sz="2400">
                <a:latin typeface="HOK Sans" pitchFamily="50" charset="0"/>
                <a:ea typeface="HOK Sans" pitchFamily="50" charset="0"/>
              </a:defRPr>
            </a:lvl3pPr>
            <a:lvl4pPr>
              <a:defRPr sz="2400">
                <a:latin typeface="HOK Sans" pitchFamily="50" charset="0"/>
                <a:ea typeface="HOK Sans" pitchFamily="50" charset="0"/>
              </a:defRPr>
            </a:lvl4pPr>
            <a:lvl5pPr>
              <a:defRPr sz="2400">
                <a:latin typeface="HOK Sans" pitchFamily="50" charset="0"/>
                <a:ea typeface="HOK Sans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389075" y="910837"/>
            <a:ext cx="4435745" cy="4601442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rgbClr val="A2A2A3"/>
                </a:solidFill>
                <a:latin typeface="+mn-lt"/>
                <a:ea typeface="HOK Sans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9781" y="910087"/>
            <a:ext cx="4149306" cy="507664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D2260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5D226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5D226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5D226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5D226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70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77208" y="286609"/>
            <a:ext cx="7546135" cy="688975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rgbClr val="5D2260"/>
                </a:solidFill>
                <a:latin typeface="+mj-lt"/>
                <a:ea typeface="HOK Sans" pitchFamily="50" charset="0"/>
              </a:defRPr>
            </a:lvl1pPr>
            <a:lvl2pPr>
              <a:defRPr sz="2400">
                <a:latin typeface="HOK Sans" pitchFamily="50" charset="0"/>
                <a:ea typeface="HOK Sans" pitchFamily="50" charset="0"/>
              </a:defRPr>
            </a:lvl2pPr>
            <a:lvl3pPr>
              <a:defRPr sz="2400">
                <a:latin typeface="HOK Sans" pitchFamily="50" charset="0"/>
                <a:ea typeface="HOK Sans" pitchFamily="50" charset="0"/>
              </a:defRPr>
            </a:lvl3pPr>
            <a:lvl4pPr>
              <a:defRPr sz="2400">
                <a:latin typeface="HOK Sans" pitchFamily="50" charset="0"/>
                <a:ea typeface="HOK Sans" pitchFamily="50" charset="0"/>
              </a:defRPr>
            </a:lvl4pPr>
            <a:lvl5pPr>
              <a:defRPr sz="2400">
                <a:latin typeface="HOK Sans" pitchFamily="50" charset="0"/>
                <a:ea typeface="HOK Sans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9781" y="910087"/>
            <a:ext cx="8566030" cy="507664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D2260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5D226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5D226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5D226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5D2260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4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77208" y="286609"/>
            <a:ext cx="7546135" cy="688975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rgbClr val="5D2260"/>
                </a:solidFill>
                <a:latin typeface="+mj-lt"/>
                <a:ea typeface="HOK Sans" pitchFamily="50" charset="0"/>
              </a:defRPr>
            </a:lvl1pPr>
            <a:lvl2pPr>
              <a:defRPr sz="2400">
                <a:latin typeface="HOK Sans" pitchFamily="50" charset="0"/>
                <a:ea typeface="HOK Sans" pitchFamily="50" charset="0"/>
              </a:defRPr>
            </a:lvl2pPr>
            <a:lvl3pPr>
              <a:defRPr sz="2400">
                <a:latin typeface="HOK Sans" pitchFamily="50" charset="0"/>
                <a:ea typeface="HOK Sans" pitchFamily="50" charset="0"/>
              </a:defRPr>
            </a:lvl3pPr>
            <a:lvl4pPr>
              <a:defRPr sz="2400">
                <a:latin typeface="HOK Sans" pitchFamily="50" charset="0"/>
                <a:ea typeface="HOK Sans" pitchFamily="50" charset="0"/>
              </a:defRPr>
            </a:lvl4pPr>
            <a:lvl5pPr>
              <a:defRPr sz="2400">
                <a:latin typeface="HOK Sans" pitchFamily="50" charset="0"/>
                <a:ea typeface="HOK Sans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84673" y="910837"/>
            <a:ext cx="8540148" cy="5093148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rgbClr val="A2A2A3"/>
                </a:solidFill>
                <a:latin typeface="+mn-lt"/>
                <a:ea typeface="HOK Sans" pitchFamily="50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397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9EDC8D-9544-4783-8B20-6CAE6F80D445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1965D9-FC8C-440B-957A-AB02C6016F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7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-31750" y="2074863"/>
            <a:ext cx="9245600" cy="1846262"/>
          </a:xfrm>
          <a:prstGeom prst="rect">
            <a:avLst/>
          </a:prstGeom>
          <a:solidFill>
            <a:srgbClr val="EFD595">
              <a:alpha val="69412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502" y="2478191"/>
            <a:ext cx="7772400" cy="609273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rgbClr val="5D22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6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-31750" y="2074863"/>
            <a:ext cx="9245600" cy="1846262"/>
          </a:xfrm>
          <a:prstGeom prst="rect">
            <a:avLst/>
          </a:prstGeom>
          <a:solidFill>
            <a:srgbClr val="EFD595">
              <a:alpha val="69412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502" y="2478191"/>
            <a:ext cx="7772400" cy="609273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rgbClr val="5D22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05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-31750" y="2074863"/>
            <a:ext cx="9245600" cy="1846262"/>
          </a:xfrm>
          <a:prstGeom prst="rect">
            <a:avLst/>
          </a:prstGeom>
          <a:solidFill>
            <a:srgbClr val="EFD595">
              <a:alpha val="69412"/>
            </a:srgbClr>
          </a:solidFill>
          <a:ln>
            <a:noFill/>
          </a:ln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502" y="2478191"/>
            <a:ext cx="7772400" cy="609273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rgbClr val="5D22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13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87065"/>
            <a:ext cx="9144000" cy="770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1931"/>
            <a:ext cx="9144000" cy="45719"/>
          </a:xfrm>
          <a:prstGeom prst="rect">
            <a:avLst/>
          </a:prstGeom>
        </p:spPr>
      </p:pic>
      <p:sp>
        <p:nvSpPr>
          <p:cNvPr id="1028" name="TextBox 1"/>
          <p:cNvSpPr txBox="1">
            <a:spLocks noChangeArrowheads="1"/>
          </p:cNvSpPr>
          <p:nvPr userDrawn="1"/>
        </p:nvSpPr>
        <p:spPr bwMode="auto">
          <a:xfrm>
            <a:off x="7756602" y="6505189"/>
            <a:ext cx="701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Gill Alt One MT Light"/>
                <a:ea typeface="Osaka"/>
                <a:cs typeface="Osaka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ill Alt One MT Light"/>
                <a:ea typeface="Osaka"/>
                <a:cs typeface="Osaka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ill Alt One MT Light"/>
                <a:ea typeface="Osaka"/>
                <a:cs typeface="Osaka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ill Alt One MT Light"/>
                <a:ea typeface="Osaka"/>
                <a:cs typeface="Osaka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ill Alt One MT Light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Alt One MT Light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Alt One MT Light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Alt One MT Light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 Alt One MT Light"/>
                <a:ea typeface="Osaka"/>
                <a:cs typeface="Osaka"/>
              </a:defRPr>
            </a:lvl9pPr>
          </a:lstStyle>
          <a:p>
            <a:pPr algn="r" eaLnBrk="1" hangingPunct="1">
              <a:defRPr/>
            </a:pPr>
            <a:fld id="{FDF27FD6-48DD-4972-B3D0-FDED35969CA0}" type="slidenum">
              <a:rPr lang="en-US" sz="1400" smtClean="0">
                <a:latin typeface="+mn-lt"/>
              </a:rPr>
              <a:pPr algn="r" eaLnBrk="1" hangingPunct="1">
                <a:defRPr/>
              </a:pPr>
              <a:t>‹#›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96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31" r:id="rId3"/>
    <p:sldLayoutId id="2147483746" r:id="rId4"/>
    <p:sldLayoutId id="2147483749" r:id="rId5"/>
    <p:sldLayoutId id="214748375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  <a:cs typeface="Osak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02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828" y="286609"/>
            <a:ext cx="9169992" cy="688975"/>
          </a:xfrm>
        </p:spPr>
        <p:txBody>
          <a:bodyPr/>
          <a:lstStyle/>
          <a:p>
            <a:r>
              <a:rPr lang="en-US" dirty="0" smtClean="0"/>
              <a:t>Artist’s Watercolor Rendering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16" y="803083"/>
            <a:ext cx="9048590" cy="53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828" y="286609"/>
            <a:ext cx="9169992" cy="688975"/>
          </a:xfrm>
        </p:spPr>
        <p:txBody>
          <a:bodyPr/>
          <a:lstStyle/>
          <a:p>
            <a:r>
              <a:rPr lang="en-US" dirty="0" smtClean="0"/>
              <a:t>Artist’s Watercolor Rendering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7572" r="3240" b="8941"/>
          <a:stretch/>
        </p:blipFill>
        <p:spPr>
          <a:xfrm>
            <a:off x="128384" y="801394"/>
            <a:ext cx="8419998" cy="539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828" y="286609"/>
            <a:ext cx="9169992" cy="688975"/>
          </a:xfrm>
        </p:spPr>
        <p:txBody>
          <a:bodyPr/>
          <a:lstStyle/>
          <a:p>
            <a:r>
              <a:rPr lang="en-US" dirty="0" smtClean="0"/>
              <a:t>Enhanced Sketch-Up Massing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" y="840659"/>
            <a:ext cx="8915302" cy="50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828" y="286609"/>
            <a:ext cx="9169992" cy="688975"/>
          </a:xfrm>
        </p:spPr>
        <p:txBody>
          <a:bodyPr/>
          <a:lstStyle/>
          <a:p>
            <a:r>
              <a:rPr lang="en-US" dirty="0" smtClean="0"/>
              <a:t>Rough Sketch-Up Massing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9" y="824952"/>
            <a:ext cx="8204084" cy="53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828" y="286609"/>
            <a:ext cx="9169992" cy="688975"/>
          </a:xfrm>
        </p:spPr>
        <p:txBody>
          <a:bodyPr/>
          <a:lstStyle/>
          <a:p>
            <a:r>
              <a:rPr lang="en-US" dirty="0" smtClean="0"/>
              <a:t>City Engine Massing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  <p:tag name="TPFULLVERSION" val="4.2.3.231"/>
</p:tagLst>
</file>

<file path=ppt/theme/theme1.xml><?xml version="1.0" encoding="utf-8"?>
<a:theme xmlns:a="http://schemas.openxmlformats.org/drawingml/2006/main" name="3_HOK ma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Alt One MT Light" pitchFamily="34" charset="0"/>
          </a:defRPr>
        </a:defPPr>
      </a:lstStyle>
    </a:spDef>
    <a:lnDef>
      <a:spPr bwMode="auto">
        <a:solidFill>
          <a:schemeClr val="accent1"/>
        </a:solidFill>
        <a:ln w="53975" cap="flat" cmpd="sng" algn="ctr">
          <a:solidFill>
            <a:schemeClr val="tx1"/>
          </a:solidFill>
          <a:prstDash val="sysDash"/>
          <a:bevel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2237FEE3E1B4494FC3A689F2234C9" ma:contentTypeVersion="" ma:contentTypeDescription="Create a new document." ma:contentTypeScope="" ma:versionID="b5b3f063fd0be75c775b349390cba65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1c3cda2c8b39f88eabd54cbf92a846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25834E3-62B5-42E8-8BB8-FC8ECDF2D195}"/>
</file>

<file path=customXml/itemProps10.xml><?xml version="1.0" encoding="utf-8"?>
<ds:datastoreItem xmlns:ds="http://schemas.openxmlformats.org/officeDocument/2006/customXml" ds:itemID="{021FA867-78E8-472D-952A-02A5431C4D07}"/>
</file>

<file path=customXml/itemProps11.xml><?xml version="1.0" encoding="utf-8"?>
<ds:datastoreItem xmlns:ds="http://schemas.openxmlformats.org/officeDocument/2006/customXml" ds:itemID="{B6F3553C-5EB2-4BBB-A0AF-405C9D4617C5}"/>
</file>

<file path=customXml/itemProps12.xml><?xml version="1.0" encoding="utf-8"?>
<ds:datastoreItem xmlns:ds="http://schemas.openxmlformats.org/officeDocument/2006/customXml" ds:itemID="{A8C88743-E3CF-44E2-9B3A-43DC89C77A80}"/>
</file>

<file path=customXml/itemProps13.xml><?xml version="1.0" encoding="utf-8"?>
<ds:datastoreItem xmlns:ds="http://schemas.openxmlformats.org/officeDocument/2006/customXml" ds:itemID="{E4AE050C-62A1-4AD5-9C9B-4756920C5B89}"/>
</file>

<file path=customXml/itemProps14.xml><?xml version="1.0" encoding="utf-8"?>
<ds:datastoreItem xmlns:ds="http://schemas.openxmlformats.org/officeDocument/2006/customXml" ds:itemID="{618688B2-4ACE-4B46-9290-1B5091C6C87A}"/>
</file>

<file path=customXml/itemProps15.xml><?xml version="1.0" encoding="utf-8"?>
<ds:datastoreItem xmlns:ds="http://schemas.openxmlformats.org/officeDocument/2006/customXml" ds:itemID="{1A48FFF2-2D0D-43DD-9225-126A5B103A8D}"/>
</file>

<file path=customXml/itemProps16.xml><?xml version="1.0" encoding="utf-8"?>
<ds:datastoreItem xmlns:ds="http://schemas.openxmlformats.org/officeDocument/2006/customXml" ds:itemID="{F14A9ADD-3A50-474E-8DDA-980BAEF519E4}"/>
</file>

<file path=customXml/itemProps17.xml><?xml version="1.0" encoding="utf-8"?>
<ds:datastoreItem xmlns:ds="http://schemas.openxmlformats.org/officeDocument/2006/customXml" ds:itemID="{7BFEBF0D-507B-4BB1-A3F1-1B71907B2C62}"/>
</file>

<file path=customXml/itemProps18.xml><?xml version="1.0" encoding="utf-8"?>
<ds:datastoreItem xmlns:ds="http://schemas.openxmlformats.org/officeDocument/2006/customXml" ds:itemID="{F5F4C265-CE6C-4E20-BE74-B79A759A00EA}"/>
</file>

<file path=customXml/itemProps19.xml><?xml version="1.0" encoding="utf-8"?>
<ds:datastoreItem xmlns:ds="http://schemas.openxmlformats.org/officeDocument/2006/customXml" ds:itemID="{BE7FFDC8-A528-432C-945A-2A266F7626CE}"/>
</file>

<file path=customXml/itemProps2.xml><?xml version="1.0" encoding="utf-8"?>
<ds:datastoreItem xmlns:ds="http://schemas.openxmlformats.org/officeDocument/2006/customXml" ds:itemID="{2B5325BF-A64C-4DBB-9E9D-05A0035E44F7}"/>
</file>

<file path=customXml/itemProps20.xml><?xml version="1.0" encoding="utf-8"?>
<ds:datastoreItem xmlns:ds="http://schemas.openxmlformats.org/officeDocument/2006/customXml" ds:itemID="{882DEEEA-97E7-4D3A-9F0D-9F06629AE830}"/>
</file>

<file path=customXml/itemProps21.xml><?xml version="1.0" encoding="utf-8"?>
<ds:datastoreItem xmlns:ds="http://schemas.openxmlformats.org/officeDocument/2006/customXml" ds:itemID="{5CB7E4CF-D59D-4E60-A2E2-9054AC00919B}"/>
</file>

<file path=customXml/itemProps22.xml><?xml version="1.0" encoding="utf-8"?>
<ds:datastoreItem xmlns:ds="http://schemas.openxmlformats.org/officeDocument/2006/customXml" ds:itemID="{286E5548-6FE1-48CF-9A82-FA4DD9DDC0FD}"/>
</file>

<file path=customXml/itemProps23.xml><?xml version="1.0" encoding="utf-8"?>
<ds:datastoreItem xmlns:ds="http://schemas.openxmlformats.org/officeDocument/2006/customXml" ds:itemID="{64A6A836-9FDD-4348-93D2-C4C0A921C40E}"/>
</file>

<file path=customXml/itemProps24.xml><?xml version="1.0" encoding="utf-8"?>
<ds:datastoreItem xmlns:ds="http://schemas.openxmlformats.org/officeDocument/2006/customXml" ds:itemID="{CBA87F00-9E19-4168-B34B-2F6954027F8D}"/>
</file>

<file path=customXml/itemProps25.xml><?xml version="1.0" encoding="utf-8"?>
<ds:datastoreItem xmlns:ds="http://schemas.openxmlformats.org/officeDocument/2006/customXml" ds:itemID="{7A9D81FF-B191-4E60-89A2-E6FACFBCDC93}"/>
</file>

<file path=customXml/itemProps26.xml><?xml version="1.0" encoding="utf-8"?>
<ds:datastoreItem xmlns:ds="http://schemas.openxmlformats.org/officeDocument/2006/customXml" ds:itemID="{C7344CE5-0D43-447E-B6B7-095D458FD79C}"/>
</file>

<file path=customXml/itemProps27.xml><?xml version="1.0" encoding="utf-8"?>
<ds:datastoreItem xmlns:ds="http://schemas.openxmlformats.org/officeDocument/2006/customXml" ds:itemID="{79B1D934-CEE8-43B8-9260-34279B82697E}"/>
</file>

<file path=customXml/itemProps28.xml><?xml version="1.0" encoding="utf-8"?>
<ds:datastoreItem xmlns:ds="http://schemas.openxmlformats.org/officeDocument/2006/customXml" ds:itemID="{77ACA9AC-6D6E-4AF9-95A3-C444AED3979C}"/>
</file>

<file path=customXml/itemProps29.xml><?xml version="1.0" encoding="utf-8"?>
<ds:datastoreItem xmlns:ds="http://schemas.openxmlformats.org/officeDocument/2006/customXml" ds:itemID="{62BDFDD8-2F86-4ACF-BC12-83C78CE26862}"/>
</file>

<file path=customXml/itemProps3.xml><?xml version="1.0" encoding="utf-8"?>
<ds:datastoreItem xmlns:ds="http://schemas.openxmlformats.org/officeDocument/2006/customXml" ds:itemID="{EBA2F792-996D-46DA-9B19-967074AF214F}"/>
</file>

<file path=customXml/itemProps30.xml><?xml version="1.0" encoding="utf-8"?>
<ds:datastoreItem xmlns:ds="http://schemas.openxmlformats.org/officeDocument/2006/customXml" ds:itemID="{81F54D2A-59FE-4CAE-A04C-2D983E9A27A5}"/>
</file>

<file path=customXml/itemProps31.xml><?xml version="1.0" encoding="utf-8"?>
<ds:datastoreItem xmlns:ds="http://schemas.openxmlformats.org/officeDocument/2006/customXml" ds:itemID="{BF84B75D-C935-4052-9CFF-9141DAADF3E4}"/>
</file>

<file path=customXml/itemProps32.xml><?xml version="1.0" encoding="utf-8"?>
<ds:datastoreItem xmlns:ds="http://schemas.openxmlformats.org/officeDocument/2006/customXml" ds:itemID="{2DF359F2-FE5D-4155-BB46-F82EB47A7CC8}"/>
</file>

<file path=customXml/itemProps33.xml><?xml version="1.0" encoding="utf-8"?>
<ds:datastoreItem xmlns:ds="http://schemas.openxmlformats.org/officeDocument/2006/customXml" ds:itemID="{45600DC3-14E7-4456-BF21-0C74EA4C531B}"/>
</file>

<file path=customXml/itemProps34.xml><?xml version="1.0" encoding="utf-8"?>
<ds:datastoreItem xmlns:ds="http://schemas.openxmlformats.org/officeDocument/2006/customXml" ds:itemID="{AF78557C-E988-408C-9E97-4885F776CDA4}"/>
</file>

<file path=customXml/itemProps35.xml><?xml version="1.0" encoding="utf-8"?>
<ds:datastoreItem xmlns:ds="http://schemas.openxmlformats.org/officeDocument/2006/customXml" ds:itemID="{89F32FB4-8590-474F-8ADC-4661E4918402}"/>
</file>

<file path=customXml/itemProps36.xml><?xml version="1.0" encoding="utf-8"?>
<ds:datastoreItem xmlns:ds="http://schemas.openxmlformats.org/officeDocument/2006/customXml" ds:itemID="{1A19285B-D65E-486A-A784-C06D43C7F953}"/>
</file>

<file path=customXml/itemProps37.xml><?xml version="1.0" encoding="utf-8"?>
<ds:datastoreItem xmlns:ds="http://schemas.openxmlformats.org/officeDocument/2006/customXml" ds:itemID="{06C71890-0685-4948-A654-22A00EF4C365}"/>
</file>

<file path=customXml/itemProps4.xml><?xml version="1.0" encoding="utf-8"?>
<ds:datastoreItem xmlns:ds="http://schemas.openxmlformats.org/officeDocument/2006/customXml" ds:itemID="{3202D1DB-AAFE-48CD-82AA-D9585D50287C}"/>
</file>

<file path=customXml/itemProps5.xml><?xml version="1.0" encoding="utf-8"?>
<ds:datastoreItem xmlns:ds="http://schemas.openxmlformats.org/officeDocument/2006/customXml" ds:itemID="{C3F6F529-44C3-496B-888D-FF5E6F9BDC20}"/>
</file>

<file path=customXml/itemProps6.xml><?xml version="1.0" encoding="utf-8"?>
<ds:datastoreItem xmlns:ds="http://schemas.openxmlformats.org/officeDocument/2006/customXml" ds:itemID="{3E7D2F20-3F31-41CB-8906-85FC432AE5F3}"/>
</file>

<file path=customXml/itemProps7.xml><?xml version="1.0" encoding="utf-8"?>
<ds:datastoreItem xmlns:ds="http://schemas.openxmlformats.org/officeDocument/2006/customXml" ds:itemID="{2C2DBCAC-D7FB-4222-B231-047BAD39E7C4}"/>
</file>

<file path=customXml/itemProps8.xml><?xml version="1.0" encoding="utf-8"?>
<ds:datastoreItem xmlns:ds="http://schemas.openxmlformats.org/officeDocument/2006/customXml" ds:itemID="{4F1D1F4A-A543-4356-83B1-D36C51F28E6E}"/>
</file>

<file path=customXml/itemProps9.xml><?xml version="1.0" encoding="utf-8"?>
<ds:datastoreItem xmlns:ds="http://schemas.openxmlformats.org/officeDocument/2006/customXml" ds:itemID="{D2300CF1-D12B-43F4-9452-F373E3DF6B4F}"/>
</file>

<file path=docProps/app.xml><?xml version="1.0" encoding="utf-8"?>
<Properties xmlns="http://schemas.openxmlformats.org/officeDocument/2006/extended-properties" xmlns:vt="http://schemas.openxmlformats.org/officeDocument/2006/docPropsVTypes">
  <Template>Programs:Applications:Microsoft Office 2004:Templates:Presentations:Designs:Blank Presentation</Template>
  <TotalTime>0</TotalTime>
  <Words>18</Words>
  <Application>Microsoft Office PowerPoint</Application>
  <PresentationFormat>Letter Paper (8.5x11 in)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Osaka</vt:lpstr>
      <vt:lpstr>Wingdings</vt:lpstr>
      <vt:lpstr>Gill Alt One MT Light</vt:lpstr>
      <vt:lpstr>HOK Sans</vt:lpstr>
      <vt:lpstr>3_HOK master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mary thoelke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</dc:creator>
  <cp:lastModifiedBy> Luis Tamayo</cp:lastModifiedBy>
  <cp:revision>1566</cp:revision>
  <cp:lastPrinted>2016-04-29T03:31:31Z</cp:lastPrinted>
  <dcterms:modified xsi:type="dcterms:W3CDTF">2016-05-19T12:23:10Z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0x010100A752237FEE3E1B4494FC3A689F2234C9</vt:lpwstr>
  </property>
  <property fmtid="{D5CDD505-2E9C-101B-9397-08002B2CF9AE}" pid="3" name="Highlight">
    <vt:lpwstr>0</vt:lpwstr>
  </property>
  <property fmtid="{D5CDD505-2E9C-101B-9397-08002B2CF9AE}" pid="4" name="Date Document Created">
    <vt:lpwstr>2008-11-04T12:27:00Z</vt:lpwstr>
  </property>
  <property fmtid="{D5CDD505-2E9C-101B-9397-08002B2CF9AE}" pid="5" name="Tags">
    <vt:lpwstr/>
  </property>
  <property fmtid="{D5CDD505-2E9C-101B-9397-08002B2CF9AE}" pid="6" name="Rank">
    <vt:lpwstr/>
  </property>
  <property fmtid="{D5CDD505-2E9C-101B-9397-08002B2CF9AE}" pid="7" name="Last Issue Date">
    <vt:lpwstr>2008-11-04T12:27:00Z</vt:lpwstr>
  </property>
  <property fmtid="{D5CDD505-2E9C-101B-9397-08002B2CF9AE}" pid="8" name="Detailed Description">
    <vt:lpwstr/>
  </property>
  <property fmtid="{D5CDD505-2E9C-101B-9397-08002B2CF9AE}" pid="9" name="Client Name">
    <vt:lpwstr/>
  </property>
  <property fmtid="{D5CDD505-2E9C-101B-9397-08002B2CF9AE}" pid="10" name="Original Author">
    <vt:lpwstr/>
  </property>
  <property fmtid="{D5CDD505-2E9C-101B-9397-08002B2CF9AE}" pid="11" name="Is Active">
    <vt:lpwstr>0</vt:lpwstr>
  </property>
  <property fmtid="{D5CDD505-2E9C-101B-9397-08002B2CF9AE}" pid="12" name="Resource Type">
    <vt:lpwstr>doc</vt:lpwstr>
  </property>
  <property fmtid="{D5CDD505-2E9C-101B-9397-08002B2CF9AE}" pid="13" name="Service Type">
    <vt:lpwstr/>
  </property>
  <property fmtid="{D5CDD505-2E9C-101B-9397-08002B2CF9AE}" pid="14" name="Is New">
    <vt:lpwstr>0</vt:lpwstr>
  </property>
  <property fmtid="{D5CDD505-2E9C-101B-9397-08002B2CF9AE}" pid="15" name="Thumbnail">
    <vt:lpwstr/>
  </property>
  <property fmtid="{D5CDD505-2E9C-101B-9397-08002B2CF9AE}" pid="16" name="Client Type">
    <vt:lpwstr/>
  </property>
  <property fmtid="{D5CDD505-2E9C-101B-9397-08002B2CF9AE}" pid="17" name="Is Approved">
    <vt:lpwstr>0</vt:lpwstr>
  </property>
  <property fmtid="{D5CDD505-2E9C-101B-9397-08002B2CF9AE}" pid="18" name="Is Updated">
    <vt:lpwstr>0</vt:lpwstr>
  </property>
</Properties>
</file>